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78" r:id="rId3"/>
    <p:sldId id="288" r:id="rId4"/>
    <p:sldId id="289" r:id="rId5"/>
    <p:sldId id="291" r:id="rId6"/>
    <p:sldId id="280" r:id="rId7"/>
    <p:sldId id="290" r:id="rId8"/>
    <p:sldId id="292" r:id="rId9"/>
    <p:sldId id="293" r:id="rId10"/>
    <p:sldId id="28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6" userDrawn="1">
          <p15:clr>
            <a:srgbClr val="A4A3A4"/>
          </p15:clr>
        </p15:guide>
        <p15:guide id="2" pos="3840" userDrawn="1">
          <p15:clr>
            <a:srgbClr val="A4A3A4"/>
          </p15:clr>
        </p15:guide>
        <p15:guide id="3" pos="7512" userDrawn="1">
          <p15:clr>
            <a:srgbClr val="A4A3A4"/>
          </p15:clr>
        </p15:guide>
        <p15:guide id="4" pos="192" userDrawn="1">
          <p15:clr>
            <a:srgbClr val="A4A3A4"/>
          </p15:clr>
        </p15:guide>
        <p15:guide id="5" orient="horz" pos="624" userDrawn="1">
          <p15:clr>
            <a:srgbClr val="A4A3A4"/>
          </p15:clr>
        </p15:guide>
        <p15:guide id="6" orient="horz" pos="400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480"/>
    <a:srgbClr val="F18A9B"/>
    <a:srgbClr val="A26EA1"/>
    <a:srgbClr val="FF8A3B"/>
    <a:srgbClr val="EC6279"/>
    <a:srgbClr val="945E93"/>
    <a:srgbClr val="FFFF9D"/>
    <a:srgbClr val="05004E"/>
    <a:srgbClr val="FF0000"/>
    <a:srgbClr val="FB77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14" autoAdjust="0"/>
    <p:restoredTop sz="94660"/>
  </p:normalViewPr>
  <p:slideViewPr>
    <p:cSldViewPr snapToGrid="0" showGuides="1">
      <p:cViewPr varScale="1">
        <p:scale>
          <a:sx n="82" d="100"/>
          <a:sy n="82" d="100"/>
        </p:scale>
        <p:origin x="523" y="72"/>
      </p:cViewPr>
      <p:guideLst>
        <p:guide orient="horz" pos="2256"/>
        <p:guide pos="3840"/>
        <p:guide pos="7512"/>
        <p:guide pos="192"/>
        <p:guide orient="horz" pos="624"/>
        <p:guide orient="horz" pos="40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3.png>
</file>

<file path=ppt/media/image4.png>
</file>

<file path=ppt/media/image5.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F6EC385-14A2-464F-AC99-C96F66848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27AF998-E290-4148-B2DE-66F3E27212E1}"/>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9923F9-11B3-496D-82A7-A26E92EA615F}" type="datetimeFigureOut">
              <a:rPr lang="en-US" smtClean="0"/>
              <a:t>7/7/2023</a:t>
            </a:fld>
            <a:endParaRPr lang="en-US"/>
          </a:p>
        </p:txBody>
      </p:sp>
      <p:sp>
        <p:nvSpPr>
          <p:cNvPr id="4" name="Slide Image Placeholder 3">
            <a:extLst>
              <a:ext uri="{FF2B5EF4-FFF2-40B4-BE49-F238E27FC236}">
                <a16:creationId xmlns:a16="http://schemas.microsoft.com/office/drawing/2014/main" id="{643F361F-CC89-4AA2-86C1-32777EFAE4C3}"/>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a:extLst>
              <a:ext uri="{FF2B5EF4-FFF2-40B4-BE49-F238E27FC236}">
                <a16:creationId xmlns:a16="http://schemas.microsoft.com/office/drawing/2014/main" id="{ACEC5178-7317-4CAB-B0F5-029374D9AAE9}"/>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066B46D-F26E-4177-B717-3C2F550F1239}"/>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a:extLst>
              <a:ext uri="{FF2B5EF4-FFF2-40B4-BE49-F238E27FC236}">
                <a16:creationId xmlns:a16="http://schemas.microsoft.com/office/drawing/2014/main" id="{03FCE642-43F2-4222-B5B5-36959B0F8EFE}"/>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962625-CCF1-466C-9D9F-5CC4F274FF26}"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AF4C7-22F2-4A2C-A7F0-A6D300284A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CD1D95B-5240-4756-8191-0FD3022EB6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55D2EF-7C3F-4D3C-A494-BF980D68C87A}"/>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5" name="Footer Placeholder 4">
            <a:extLst>
              <a:ext uri="{FF2B5EF4-FFF2-40B4-BE49-F238E27FC236}">
                <a16:creationId xmlns:a16="http://schemas.microsoft.com/office/drawing/2014/main" id="{C31E5F66-78C4-4138-810B-12BE6DFF35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CA9454-E739-4D54-B81A-FFF1AD343AE4}"/>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3045128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E7022-C701-4A8B-A18A-4809471B78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E93CE8-160E-4A2C-89E7-1A6584D4431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0F218-706A-49B4-AD72-D734D0703B80}"/>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5" name="Footer Placeholder 4">
            <a:extLst>
              <a:ext uri="{FF2B5EF4-FFF2-40B4-BE49-F238E27FC236}">
                <a16:creationId xmlns:a16="http://schemas.microsoft.com/office/drawing/2014/main" id="{589F8148-CA68-4BAA-8C5D-20370BA524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1CEAFE-89EC-4210-B41C-C04F0F69D10C}"/>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515449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D9471C-9221-4FBD-816C-60511041D6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AF69B4-5A3F-4154-BCDC-DD4B1F31FBD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321D6D-72B1-41CA-92EB-A58EDC1AD932}"/>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5" name="Footer Placeholder 4">
            <a:extLst>
              <a:ext uri="{FF2B5EF4-FFF2-40B4-BE49-F238E27FC236}">
                <a16:creationId xmlns:a16="http://schemas.microsoft.com/office/drawing/2014/main" id="{9A7D216B-83AD-4A0F-9CEE-904D63257E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4E6960-16D5-4FB0-90EA-2BBEF743F99A}"/>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2399167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4908C-2EFE-4E44-9B65-3DB62D0869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39DA70-0EF6-4DB3-B72B-749AD19451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D39237-5198-418A-8015-F2F664E363C5}"/>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5" name="Footer Placeholder 4">
            <a:extLst>
              <a:ext uri="{FF2B5EF4-FFF2-40B4-BE49-F238E27FC236}">
                <a16:creationId xmlns:a16="http://schemas.microsoft.com/office/drawing/2014/main" id="{9901B1FC-8969-4524-A0AE-FB845CC673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B4DCDF-E40C-425B-8944-A695C4BCD233}"/>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1408312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7FE29-415A-46DD-A05B-98DB80AEA5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A428E0-B169-4039-847F-01F9EFF07F4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424B700-B88F-4B66-833E-CAD2911C84DE}"/>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5" name="Footer Placeholder 4">
            <a:extLst>
              <a:ext uri="{FF2B5EF4-FFF2-40B4-BE49-F238E27FC236}">
                <a16:creationId xmlns:a16="http://schemas.microsoft.com/office/drawing/2014/main" id="{CC1B262C-CC78-4471-B993-3F5E802F05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4E1B45-FF83-4310-A8A9-53CA425C783D}"/>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4059870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7F396-CA72-4841-914B-3CDCC97ADE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370FDB-EE47-4217-B1F2-1D988F24BFA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11CD7D2-7AD1-4D6B-8FB9-330F1DB28E2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6CFF724-53F4-4EDD-9F51-972D2DDE88AC}"/>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6" name="Footer Placeholder 5">
            <a:extLst>
              <a:ext uri="{FF2B5EF4-FFF2-40B4-BE49-F238E27FC236}">
                <a16:creationId xmlns:a16="http://schemas.microsoft.com/office/drawing/2014/main" id="{9A386B69-03EF-4E9F-86F6-1DCFBB9A6A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333D34-300F-4833-8357-3FEA2195DB37}"/>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908435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E8C41-6092-4440-98D9-D6F5BFEFBC7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7153DC-D225-452D-97E3-76BF5FA8C3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B6F0ED7-21D0-40FF-8A77-83DA97089B2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87DECB4-D17C-4CFD-8B3D-B005BBA1CC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7A3B43F-D7EE-4CE0-905F-D32BB8BBC34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400A7E2-B153-4B2A-AEF5-D0E7284CC6EF}"/>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8" name="Footer Placeholder 7">
            <a:extLst>
              <a:ext uri="{FF2B5EF4-FFF2-40B4-BE49-F238E27FC236}">
                <a16:creationId xmlns:a16="http://schemas.microsoft.com/office/drawing/2014/main" id="{C67BB90B-B070-4AAC-98DD-24B684CB2A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2AFAF6-8B02-44DC-895A-3761A766C5AF}"/>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2553761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1EDD2E75-5707-4156-9EDC-F5A3B59A6606}"/>
              </a:ext>
            </a:extLst>
          </p:cNvPr>
          <p:cNvSpPr>
            <a:spLocks/>
          </p:cNvSpPr>
          <p:nvPr userDrawn="1"/>
        </p:nvSpPr>
        <p:spPr bwMode="auto">
          <a:xfrm>
            <a:off x="0" y="-639708"/>
            <a:ext cx="12192001" cy="8099370"/>
          </a:xfrm>
          <a:custGeom>
            <a:avLst/>
            <a:gdLst>
              <a:gd name="T0" fmla="*/ 471 w 542"/>
              <a:gd name="T1" fmla="*/ 110 h 359"/>
              <a:gd name="T2" fmla="*/ 494 w 542"/>
              <a:gd name="T3" fmla="*/ 124 h 359"/>
              <a:gd name="T4" fmla="*/ 473 w 542"/>
              <a:gd name="T5" fmla="*/ 118 h 359"/>
              <a:gd name="T6" fmla="*/ 352 w 542"/>
              <a:gd name="T7" fmla="*/ 60 h 359"/>
              <a:gd name="T8" fmla="*/ 361 w 542"/>
              <a:gd name="T9" fmla="*/ 68 h 359"/>
              <a:gd name="T10" fmla="*/ 315 w 542"/>
              <a:gd name="T11" fmla="*/ 52 h 359"/>
              <a:gd name="T12" fmla="*/ 341 w 542"/>
              <a:gd name="T13" fmla="*/ 68 h 359"/>
              <a:gd name="T14" fmla="*/ 369 w 542"/>
              <a:gd name="T15" fmla="*/ 86 h 359"/>
              <a:gd name="T16" fmla="*/ 325 w 542"/>
              <a:gd name="T17" fmla="*/ 66 h 359"/>
              <a:gd name="T18" fmla="*/ 304 w 542"/>
              <a:gd name="T19" fmla="*/ 63 h 359"/>
              <a:gd name="T20" fmla="*/ 254 w 542"/>
              <a:gd name="T21" fmla="*/ 49 h 359"/>
              <a:gd name="T22" fmla="*/ 302 w 542"/>
              <a:gd name="T23" fmla="*/ 75 h 359"/>
              <a:gd name="T24" fmla="*/ 245 w 542"/>
              <a:gd name="T25" fmla="*/ 49 h 359"/>
              <a:gd name="T26" fmla="*/ 240 w 542"/>
              <a:gd name="T27" fmla="*/ 54 h 359"/>
              <a:gd name="T28" fmla="*/ 217 w 542"/>
              <a:gd name="T29" fmla="*/ 54 h 359"/>
              <a:gd name="T30" fmla="*/ 215 w 542"/>
              <a:gd name="T31" fmla="*/ 65 h 359"/>
              <a:gd name="T32" fmla="*/ 211 w 542"/>
              <a:gd name="T33" fmla="*/ 69 h 359"/>
              <a:gd name="T34" fmla="*/ 270 w 542"/>
              <a:gd name="T35" fmla="*/ 101 h 359"/>
              <a:gd name="T36" fmla="*/ 242 w 542"/>
              <a:gd name="T37" fmla="*/ 92 h 359"/>
              <a:gd name="T38" fmla="*/ 149 w 542"/>
              <a:gd name="T39" fmla="*/ 52 h 359"/>
              <a:gd name="T40" fmla="*/ 101 w 542"/>
              <a:gd name="T41" fmla="*/ 27 h 359"/>
              <a:gd name="T42" fmla="*/ 123 w 542"/>
              <a:gd name="T43" fmla="*/ 42 h 359"/>
              <a:gd name="T44" fmla="*/ 159 w 542"/>
              <a:gd name="T45" fmla="*/ 62 h 359"/>
              <a:gd name="T46" fmla="*/ 118 w 542"/>
              <a:gd name="T47" fmla="*/ 46 h 359"/>
              <a:gd name="T48" fmla="*/ 108 w 542"/>
              <a:gd name="T49" fmla="*/ 52 h 359"/>
              <a:gd name="T50" fmla="*/ 14 w 542"/>
              <a:gd name="T51" fmla="*/ 2 h 359"/>
              <a:gd name="T52" fmla="*/ 36 w 542"/>
              <a:gd name="T53" fmla="*/ 19 h 359"/>
              <a:gd name="T54" fmla="*/ 35 w 542"/>
              <a:gd name="T55" fmla="*/ 27 h 359"/>
              <a:gd name="T56" fmla="*/ 21 w 542"/>
              <a:gd name="T57" fmla="*/ 35 h 359"/>
              <a:gd name="T58" fmla="*/ 0 w 542"/>
              <a:gd name="T59" fmla="*/ 108 h 359"/>
              <a:gd name="T60" fmla="*/ 3 w 542"/>
              <a:gd name="T61" fmla="*/ 221 h 359"/>
              <a:gd name="T62" fmla="*/ 75 w 542"/>
              <a:gd name="T63" fmla="*/ 257 h 359"/>
              <a:gd name="T64" fmla="*/ 99 w 542"/>
              <a:gd name="T65" fmla="*/ 264 h 359"/>
              <a:gd name="T66" fmla="*/ 28 w 542"/>
              <a:gd name="T67" fmla="*/ 229 h 359"/>
              <a:gd name="T68" fmla="*/ 169 w 542"/>
              <a:gd name="T69" fmla="*/ 290 h 359"/>
              <a:gd name="T70" fmla="*/ 204 w 542"/>
              <a:gd name="T71" fmla="*/ 306 h 359"/>
              <a:gd name="T72" fmla="*/ 218 w 542"/>
              <a:gd name="T73" fmla="*/ 308 h 359"/>
              <a:gd name="T74" fmla="*/ 208 w 542"/>
              <a:gd name="T75" fmla="*/ 294 h 359"/>
              <a:gd name="T76" fmla="*/ 150 w 542"/>
              <a:gd name="T77" fmla="*/ 267 h 359"/>
              <a:gd name="T78" fmla="*/ 226 w 542"/>
              <a:gd name="T79" fmla="*/ 299 h 359"/>
              <a:gd name="T80" fmla="*/ 250 w 542"/>
              <a:gd name="T81" fmla="*/ 305 h 359"/>
              <a:gd name="T82" fmla="*/ 275 w 542"/>
              <a:gd name="T83" fmla="*/ 305 h 359"/>
              <a:gd name="T84" fmla="*/ 242 w 542"/>
              <a:gd name="T85" fmla="*/ 287 h 359"/>
              <a:gd name="T86" fmla="*/ 263 w 542"/>
              <a:gd name="T87" fmla="*/ 294 h 359"/>
              <a:gd name="T88" fmla="*/ 307 w 542"/>
              <a:gd name="T89" fmla="*/ 304 h 359"/>
              <a:gd name="T90" fmla="*/ 317 w 542"/>
              <a:gd name="T91" fmla="*/ 302 h 359"/>
              <a:gd name="T92" fmla="*/ 328 w 542"/>
              <a:gd name="T93" fmla="*/ 298 h 359"/>
              <a:gd name="T94" fmla="*/ 344 w 542"/>
              <a:gd name="T95" fmla="*/ 299 h 359"/>
              <a:gd name="T96" fmla="*/ 277 w 542"/>
              <a:gd name="T97" fmla="*/ 263 h 359"/>
              <a:gd name="T98" fmla="*/ 293 w 542"/>
              <a:gd name="T99" fmla="*/ 267 h 359"/>
              <a:gd name="T100" fmla="*/ 380 w 542"/>
              <a:gd name="T101" fmla="*/ 302 h 359"/>
              <a:gd name="T102" fmla="*/ 448 w 542"/>
              <a:gd name="T103" fmla="*/ 334 h 359"/>
              <a:gd name="T104" fmla="*/ 414 w 542"/>
              <a:gd name="T105" fmla="*/ 314 h 359"/>
              <a:gd name="T106" fmla="*/ 385 w 542"/>
              <a:gd name="T107" fmla="*/ 303 h 359"/>
              <a:gd name="T108" fmla="*/ 396 w 542"/>
              <a:gd name="T109" fmla="*/ 300 h 359"/>
              <a:gd name="T110" fmla="*/ 460 w 542"/>
              <a:gd name="T111" fmla="*/ 320 h 359"/>
              <a:gd name="T112" fmla="*/ 519 w 542"/>
              <a:gd name="T113" fmla="*/ 351 h 359"/>
              <a:gd name="T114" fmla="*/ 509 w 542"/>
              <a:gd name="T115" fmla="*/ 341 h 359"/>
              <a:gd name="T116" fmla="*/ 503 w 542"/>
              <a:gd name="T117" fmla="*/ 328 h 359"/>
              <a:gd name="T118" fmla="*/ 504 w 542"/>
              <a:gd name="T119" fmla="*/ 317 h 359"/>
              <a:gd name="T120" fmla="*/ 541 w 542"/>
              <a:gd name="T121" fmla="*/ 254 h 359"/>
              <a:gd name="T122" fmla="*/ 542 w 542"/>
              <a:gd name="T123" fmla="*/ 147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2" h="359">
                <a:moveTo>
                  <a:pt x="542" y="144"/>
                </a:moveTo>
                <a:cubicBezTo>
                  <a:pt x="542" y="139"/>
                  <a:pt x="542" y="139"/>
                  <a:pt x="542" y="139"/>
                </a:cubicBezTo>
                <a:cubicBezTo>
                  <a:pt x="537" y="139"/>
                  <a:pt x="537" y="139"/>
                  <a:pt x="537" y="139"/>
                </a:cubicBezTo>
                <a:cubicBezTo>
                  <a:pt x="529" y="135"/>
                  <a:pt x="522" y="131"/>
                  <a:pt x="514" y="127"/>
                </a:cubicBezTo>
                <a:cubicBezTo>
                  <a:pt x="500" y="120"/>
                  <a:pt x="485" y="114"/>
                  <a:pt x="472" y="106"/>
                </a:cubicBezTo>
                <a:cubicBezTo>
                  <a:pt x="472" y="106"/>
                  <a:pt x="472" y="106"/>
                  <a:pt x="472" y="106"/>
                </a:cubicBezTo>
                <a:cubicBezTo>
                  <a:pt x="470" y="105"/>
                  <a:pt x="469" y="104"/>
                  <a:pt x="466" y="104"/>
                </a:cubicBezTo>
                <a:cubicBezTo>
                  <a:pt x="464" y="103"/>
                  <a:pt x="463" y="102"/>
                  <a:pt x="461" y="101"/>
                </a:cubicBezTo>
                <a:cubicBezTo>
                  <a:pt x="462" y="102"/>
                  <a:pt x="465" y="104"/>
                  <a:pt x="465" y="104"/>
                </a:cubicBezTo>
                <a:cubicBezTo>
                  <a:pt x="466" y="105"/>
                  <a:pt x="467" y="105"/>
                  <a:pt x="467" y="105"/>
                </a:cubicBezTo>
                <a:cubicBezTo>
                  <a:pt x="468" y="106"/>
                  <a:pt x="470" y="107"/>
                  <a:pt x="470" y="107"/>
                </a:cubicBezTo>
                <a:cubicBezTo>
                  <a:pt x="468" y="107"/>
                  <a:pt x="472" y="108"/>
                  <a:pt x="471" y="109"/>
                </a:cubicBezTo>
                <a:cubicBezTo>
                  <a:pt x="470" y="109"/>
                  <a:pt x="469" y="108"/>
                  <a:pt x="469" y="108"/>
                </a:cubicBezTo>
                <a:cubicBezTo>
                  <a:pt x="469" y="109"/>
                  <a:pt x="471" y="109"/>
                  <a:pt x="472" y="110"/>
                </a:cubicBezTo>
                <a:cubicBezTo>
                  <a:pt x="473" y="110"/>
                  <a:pt x="475" y="111"/>
                  <a:pt x="475" y="112"/>
                </a:cubicBezTo>
                <a:cubicBezTo>
                  <a:pt x="474" y="111"/>
                  <a:pt x="472" y="110"/>
                  <a:pt x="471" y="110"/>
                </a:cubicBezTo>
                <a:cubicBezTo>
                  <a:pt x="471" y="110"/>
                  <a:pt x="470" y="110"/>
                  <a:pt x="470" y="110"/>
                </a:cubicBezTo>
                <a:cubicBezTo>
                  <a:pt x="472" y="111"/>
                  <a:pt x="473" y="111"/>
                  <a:pt x="475" y="112"/>
                </a:cubicBezTo>
                <a:cubicBezTo>
                  <a:pt x="476" y="113"/>
                  <a:pt x="477" y="113"/>
                  <a:pt x="479" y="114"/>
                </a:cubicBezTo>
                <a:cubicBezTo>
                  <a:pt x="479" y="114"/>
                  <a:pt x="479" y="115"/>
                  <a:pt x="478" y="115"/>
                </a:cubicBezTo>
                <a:cubicBezTo>
                  <a:pt x="476" y="114"/>
                  <a:pt x="474" y="112"/>
                  <a:pt x="472" y="111"/>
                </a:cubicBezTo>
                <a:cubicBezTo>
                  <a:pt x="468" y="109"/>
                  <a:pt x="463" y="107"/>
                  <a:pt x="458" y="105"/>
                </a:cubicBezTo>
                <a:cubicBezTo>
                  <a:pt x="458" y="105"/>
                  <a:pt x="457" y="105"/>
                  <a:pt x="457" y="104"/>
                </a:cubicBezTo>
                <a:cubicBezTo>
                  <a:pt x="456" y="104"/>
                  <a:pt x="454" y="103"/>
                  <a:pt x="453" y="102"/>
                </a:cubicBezTo>
                <a:cubicBezTo>
                  <a:pt x="452" y="102"/>
                  <a:pt x="451" y="101"/>
                  <a:pt x="449" y="101"/>
                </a:cubicBezTo>
                <a:cubicBezTo>
                  <a:pt x="447" y="100"/>
                  <a:pt x="446" y="99"/>
                  <a:pt x="443" y="98"/>
                </a:cubicBezTo>
                <a:cubicBezTo>
                  <a:pt x="443" y="99"/>
                  <a:pt x="445" y="100"/>
                  <a:pt x="448" y="101"/>
                </a:cubicBezTo>
                <a:cubicBezTo>
                  <a:pt x="452" y="104"/>
                  <a:pt x="456" y="106"/>
                  <a:pt x="460" y="106"/>
                </a:cubicBezTo>
                <a:cubicBezTo>
                  <a:pt x="465" y="109"/>
                  <a:pt x="469" y="111"/>
                  <a:pt x="474" y="113"/>
                </a:cubicBezTo>
                <a:cubicBezTo>
                  <a:pt x="477" y="115"/>
                  <a:pt x="481" y="116"/>
                  <a:pt x="484" y="118"/>
                </a:cubicBezTo>
                <a:cubicBezTo>
                  <a:pt x="486" y="119"/>
                  <a:pt x="488" y="120"/>
                  <a:pt x="490" y="121"/>
                </a:cubicBezTo>
                <a:cubicBezTo>
                  <a:pt x="491" y="122"/>
                  <a:pt x="493" y="123"/>
                  <a:pt x="494" y="124"/>
                </a:cubicBezTo>
                <a:cubicBezTo>
                  <a:pt x="492" y="123"/>
                  <a:pt x="491" y="122"/>
                  <a:pt x="489" y="121"/>
                </a:cubicBezTo>
                <a:cubicBezTo>
                  <a:pt x="489" y="121"/>
                  <a:pt x="488" y="121"/>
                  <a:pt x="487" y="121"/>
                </a:cubicBezTo>
                <a:cubicBezTo>
                  <a:pt x="487" y="121"/>
                  <a:pt x="487" y="121"/>
                  <a:pt x="487" y="121"/>
                </a:cubicBezTo>
                <a:cubicBezTo>
                  <a:pt x="487" y="121"/>
                  <a:pt x="489" y="122"/>
                  <a:pt x="491" y="123"/>
                </a:cubicBezTo>
                <a:cubicBezTo>
                  <a:pt x="491" y="123"/>
                  <a:pt x="492" y="124"/>
                  <a:pt x="492" y="124"/>
                </a:cubicBezTo>
                <a:cubicBezTo>
                  <a:pt x="494" y="125"/>
                  <a:pt x="495" y="125"/>
                  <a:pt x="496" y="126"/>
                </a:cubicBezTo>
                <a:cubicBezTo>
                  <a:pt x="498" y="126"/>
                  <a:pt x="499" y="127"/>
                  <a:pt x="501" y="127"/>
                </a:cubicBezTo>
                <a:cubicBezTo>
                  <a:pt x="501" y="127"/>
                  <a:pt x="501" y="128"/>
                  <a:pt x="501" y="128"/>
                </a:cubicBezTo>
                <a:cubicBezTo>
                  <a:pt x="503" y="130"/>
                  <a:pt x="504" y="131"/>
                  <a:pt x="507" y="131"/>
                </a:cubicBezTo>
                <a:cubicBezTo>
                  <a:pt x="510" y="132"/>
                  <a:pt x="511" y="133"/>
                  <a:pt x="514" y="134"/>
                </a:cubicBezTo>
                <a:cubicBezTo>
                  <a:pt x="514" y="135"/>
                  <a:pt x="513" y="135"/>
                  <a:pt x="510" y="135"/>
                </a:cubicBezTo>
                <a:cubicBezTo>
                  <a:pt x="512" y="136"/>
                  <a:pt x="514" y="136"/>
                  <a:pt x="515" y="137"/>
                </a:cubicBezTo>
                <a:cubicBezTo>
                  <a:pt x="515" y="137"/>
                  <a:pt x="515" y="137"/>
                  <a:pt x="515" y="137"/>
                </a:cubicBezTo>
                <a:cubicBezTo>
                  <a:pt x="505" y="133"/>
                  <a:pt x="494" y="128"/>
                  <a:pt x="485" y="123"/>
                </a:cubicBezTo>
                <a:cubicBezTo>
                  <a:pt x="484" y="123"/>
                  <a:pt x="483" y="123"/>
                  <a:pt x="482" y="122"/>
                </a:cubicBezTo>
                <a:cubicBezTo>
                  <a:pt x="479" y="121"/>
                  <a:pt x="476" y="119"/>
                  <a:pt x="473" y="118"/>
                </a:cubicBezTo>
                <a:cubicBezTo>
                  <a:pt x="472" y="117"/>
                  <a:pt x="471" y="117"/>
                  <a:pt x="471" y="117"/>
                </a:cubicBezTo>
                <a:cubicBezTo>
                  <a:pt x="470" y="117"/>
                  <a:pt x="469" y="117"/>
                  <a:pt x="468" y="117"/>
                </a:cubicBezTo>
                <a:cubicBezTo>
                  <a:pt x="455" y="110"/>
                  <a:pt x="444" y="104"/>
                  <a:pt x="430" y="97"/>
                </a:cubicBezTo>
                <a:cubicBezTo>
                  <a:pt x="430" y="96"/>
                  <a:pt x="428" y="95"/>
                  <a:pt x="426" y="94"/>
                </a:cubicBezTo>
                <a:cubicBezTo>
                  <a:pt x="425" y="94"/>
                  <a:pt x="425" y="93"/>
                  <a:pt x="421" y="92"/>
                </a:cubicBezTo>
                <a:cubicBezTo>
                  <a:pt x="421" y="92"/>
                  <a:pt x="418" y="92"/>
                  <a:pt x="417" y="91"/>
                </a:cubicBezTo>
                <a:cubicBezTo>
                  <a:pt x="412" y="89"/>
                  <a:pt x="409" y="87"/>
                  <a:pt x="403" y="84"/>
                </a:cubicBezTo>
                <a:cubicBezTo>
                  <a:pt x="405" y="86"/>
                  <a:pt x="409" y="87"/>
                  <a:pt x="409" y="89"/>
                </a:cubicBezTo>
                <a:cubicBezTo>
                  <a:pt x="399" y="84"/>
                  <a:pt x="390" y="80"/>
                  <a:pt x="382" y="76"/>
                </a:cubicBezTo>
                <a:cubicBezTo>
                  <a:pt x="380" y="74"/>
                  <a:pt x="378" y="73"/>
                  <a:pt x="374" y="72"/>
                </a:cubicBezTo>
                <a:cubicBezTo>
                  <a:pt x="374" y="72"/>
                  <a:pt x="373" y="71"/>
                  <a:pt x="373" y="71"/>
                </a:cubicBezTo>
                <a:cubicBezTo>
                  <a:pt x="371" y="69"/>
                  <a:pt x="366" y="68"/>
                  <a:pt x="364" y="66"/>
                </a:cubicBezTo>
                <a:cubicBezTo>
                  <a:pt x="363" y="66"/>
                  <a:pt x="363" y="66"/>
                  <a:pt x="363" y="66"/>
                </a:cubicBezTo>
                <a:cubicBezTo>
                  <a:pt x="363" y="66"/>
                  <a:pt x="363" y="66"/>
                  <a:pt x="363" y="66"/>
                </a:cubicBezTo>
                <a:cubicBezTo>
                  <a:pt x="363" y="66"/>
                  <a:pt x="363" y="66"/>
                  <a:pt x="364" y="66"/>
                </a:cubicBezTo>
                <a:cubicBezTo>
                  <a:pt x="361" y="64"/>
                  <a:pt x="356" y="62"/>
                  <a:pt x="352" y="60"/>
                </a:cubicBezTo>
                <a:cubicBezTo>
                  <a:pt x="347" y="57"/>
                  <a:pt x="342" y="54"/>
                  <a:pt x="340" y="52"/>
                </a:cubicBezTo>
                <a:cubicBezTo>
                  <a:pt x="339" y="52"/>
                  <a:pt x="338" y="51"/>
                  <a:pt x="338" y="51"/>
                </a:cubicBezTo>
                <a:cubicBezTo>
                  <a:pt x="334" y="49"/>
                  <a:pt x="328" y="46"/>
                  <a:pt x="324" y="44"/>
                </a:cubicBezTo>
                <a:cubicBezTo>
                  <a:pt x="323" y="43"/>
                  <a:pt x="321" y="42"/>
                  <a:pt x="318" y="42"/>
                </a:cubicBezTo>
                <a:cubicBezTo>
                  <a:pt x="317" y="41"/>
                  <a:pt x="316" y="41"/>
                  <a:pt x="314" y="40"/>
                </a:cubicBezTo>
                <a:cubicBezTo>
                  <a:pt x="314" y="40"/>
                  <a:pt x="313" y="40"/>
                  <a:pt x="313" y="40"/>
                </a:cubicBezTo>
                <a:cubicBezTo>
                  <a:pt x="313" y="40"/>
                  <a:pt x="313" y="40"/>
                  <a:pt x="313" y="40"/>
                </a:cubicBezTo>
                <a:cubicBezTo>
                  <a:pt x="316" y="42"/>
                  <a:pt x="321" y="45"/>
                  <a:pt x="326" y="47"/>
                </a:cubicBezTo>
                <a:cubicBezTo>
                  <a:pt x="328" y="48"/>
                  <a:pt x="331" y="49"/>
                  <a:pt x="331" y="50"/>
                </a:cubicBezTo>
                <a:cubicBezTo>
                  <a:pt x="338" y="52"/>
                  <a:pt x="333" y="53"/>
                  <a:pt x="338" y="54"/>
                </a:cubicBezTo>
                <a:cubicBezTo>
                  <a:pt x="338" y="54"/>
                  <a:pt x="338" y="54"/>
                  <a:pt x="338" y="54"/>
                </a:cubicBezTo>
                <a:cubicBezTo>
                  <a:pt x="339" y="55"/>
                  <a:pt x="339" y="56"/>
                  <a:pt x="342" y="57"/>
                </a:cubicBezTo>
                <a:cubicBezTo>
                  <a:pt x="345" y="59"/>
                  <a:pt x="349" y="60"/>
                  <a:pt x="351" y="62"/>
                </a:cubicBezTo>
                <a:cubicBezTo>
                  <a:pt x="353" y="63"/>
                  <a:pt x="354" y="63"/>
                  <a:pt x="356" y="63"/>
                </a:cubicBezTo>
                <a:cubicBezTo>
                  <a:pt x="356" y="64"/>
                  <a:pt x="354" y="64"/>
                  <a:pt x="357" y="65"/>
                </a:cubicBezTo>
                <a:cubicBezTo>
                  <a:pt x="357" y="66"/>
                  <a:pt x="361" y="67"/>
                  <a:pt x="361" y="68"/>
                </a:cubicBezTo>
                <a:cubicBezTo>
                  <a:pt x="361" y="68"/>
                  <a:pt x="360" y="68"/>
                  <a:pt x="360" y="68"/>
                </a:cubicBezTo>
                <a:cubicBezTo>
                  <a:pt x="358" y="67"/>
                  <a:pt x="359" y="68"/>
                  <a:pt x="359" y="69"/>
                </a:cubicBezTo>
                <a:cubicBezTo>
                  <a:pt x="355" y="68"/>
                  <a:pt x="352" y="66"/>
                  <a:pt x="352" y="66"/>
                </a:cubicBezTo>
                <a:cubicBezTo>
                  <a:pt x="352" y="64"/>
                  <a:pt x="350" y="63"/>
                  <a:pt x="346" y="62"/>
                </a:cubicBezTo>
                <a:cubicBezTo>
                  <a:pt x="344" y="62"/>
                  <a:pt x="342" y="61"/>
                  <a:pt x="341" y="60"/>
                </a:cubicBezTo>
                <a:cubicBezTo>
                  <a:pt x="340" y="59"/>
                  <a:pt x="338" y="58"/>
                  <a:pt x="336" y="58"/>
                </a:cubicBezTo>
                <a:cubicBezTo>
                  <a:pt x="336" y="58"/>
                  <a:pt x="336" y="58"/>
                  <a:pt x="335" y="58"/>
                </a:cubicBezTo>
                <a:cubicBezTo>
                  <a:pt x="332" y="56"/>
                  <a:pt x="328" y="54"/>
                  <a:pt x="324" y="53"/>
                </a:cubicBezTo>
                <a:cubicBezTo>
                  <a:pt x="324" y="53"/>
                  <a:pt x="324" y="53"/>
                  <a:pt x="324" y="53"/>
                </a:cubicBezTo>
                <a:cubicBezTo>
                  <a:pt x="324" y="53"/>
                  <a:pt x="324" y="53"/>
                  <a:pt x="324" y="53"/>
                </a:cubicBezTo>
                <a:cubicBezTo>
                  <a:pt x="324" y="53"/>
                  <a:pt x="324" y="53"/>
                  <a:pt x="324" y="53"/>
                </a:cubicBezTo>
                <a:cubicBezTo>
                  <a:pt x="322" y="51"/>
                  <a:pt x="319" y="50"/>
                  <a:pt x="317" y="49"/>
                </a:cubicBezTo>
                <a:cubicBezTo>
                  <a:pt x="313" y="48"/>
                  <a:pt x="310" y="46"/>
                  <a:pt x="306" y="44"/>
                </a:cubicBezTo>
                <a:cubicBezTo>
                  <a:pt x="307" y="46"/>
                  <a:pt x="317" y="49"/>
                  <a:pt x="315" y="51"/>
                </a:cubicBezTo>
                <a:cubicBezTo>
                  <a:pt x="314" y="50"/>
                  <a:pt x="314" y="51"/>
                  <a:pt x="314" y="52"/>
                </a:cubicBezTo>
                <a:cubicBezTo>
                  <a:pt x="314" y="52"/>
                  <a:pt x="314" y="52"/>
                  <a:pt x="315" y="52"/>
                </a:cubicBezTo>
                <a:cubicBezTo>
                  <a:pt x="317" y="53"/>
                  <a:pt x="319" y="53"/>
                  <a:pt x="322" y="54"/>
                </a:cubicBezTo>
                <a:cubicBezTo>
                  <a:pt x="322" y="55"/>
                  <a:pt x="323" y="55"/>
                  <a:pt x="324" y="55"/>
                </a:cubicBezTo>
                <a:cubicBezTo>
                  <a:pt x="325" y="56"/>
                  <a:pt x="326" y="56"/>
                  <a:pt x="326" y="57"/>
                </a:cubicBezTo>
                <a:cubicBezTo>
                  <a:pt x="332" y="59"/>
                  <a:pt x="336" y="62"/>
                  <a:pt x="340" y="65"/>
                </a:cubicBezTo>
                <a:cubicBezTo>
                  <a:pt x="338" y="65"/>
                  <a:pt x="336" y="63"/>
                  <a:pt x="334" y="63"/>
                </a:cubicBezTo>
                <a:cubicBezTo>
                  <a:pt x="334" y="64"/>
                  <a:pt x="338" y="65"/>
                  <a:pt x="339" y="66"/>
                </a:cubicBezTo>
                <a:cubicBezTo>
                  <a:pt x="339" y="66"/>
                  <a:pt x="339" y="66"/>
                  <a:pt x="338" y="66"/>
                </a:cubicBezTo>
                <a:cubicBezTo>
                  <a:pt x="338" y="66"/>
                  <a:pt x="338" y="66"/>
                  <a:pt x="338" y="66"/>
                </a:cubicBezTo>
                <a:cubicBezTo>
                  <a:pt x="338" y="66"/>
                  <a:pt x="338" y="67"/>
                  <a:pt x="337" y="66"/>
                </a:cubicBezTo>
                <a:cubicBezTo>
                  <a:pt x="334" y="65"/>
                  <a:pt x="333" y="65"/>
                  <a:pt x="332" y="65"/>
                </a:cubicBezTo>
                <a:cubicBezTo>
                  <a:pt x="331" y="65"/>
                  <a:pt x="333" y="66"/>
                  <a:pt x="334" y="67"/>
                </a:cubicBezTo>
                <a:cubicBezTo>
                  <a:pt x="337" y="68"/>
                  <a:pt x="340" y="69"/>
                  <a:pt x="341" y="70"/>
                </a:cubicBezTo>
                <a:cubicBezTo>
                  <a:pt x="343" y="72"/>
                  <a:pt x="345" y="72"/>
                  <a:pt x="347" y="72"/>
                </a:cubicBezTo>
                <a:cubicBezTo>
                  <a:pt x="349" y="73"/>
                  <a:pt x="351" y="74"/>
                  <a:pt x="355" y="76"/>
                </a:cubicBezTo>
                <a:cubicBezTo>
                  <a:pt x="353" y="74"/>
                  <a:pt x="351" y="73"/>
                  <a:pt x="347" y="72"/>
                </a:cubicBezTo>
                <a:cubicBezTo>
                  <a:pt x="345" y="71"/>
                  <a:pt x="343" y="70"/>
                  <a:pt x="341" y="68"/>
                </a:cubicBezTo>
                <a:cubicBezTo>
                  <a:pt x="339" y="68"/>
                  <a:pt x="339" y="67"/>
                  <a:pt x="341" y="67"/>
                </a:cubicBezTo>
                <a:cubicBezTo>
                  <a:pt x="343" y="68"/>
                  <a:pt x="346" y="69"/>
                  <a:pt x="347" y="68"/>
                </a:cubicBezTo>
                <a:cubicBezTo>
                  <a:pt x="347" y="69"/>
                  <a:pt x="348" y="69"/>
                  <a:pt x="349" y="69"/>
                </a:cubicBezTo>
                <a:cubicBezTo>
                  <a:pt x="349" y="70"/>
                  <a:pt x="351" y="71"/>
                  <a:pt x="353" y="72"/>
                </a:cubicBezTo>
                <a:cubicBezTo>
                  <a:pt x="359" y="75"/>
                  <a:pt x="364" y="78"/>
                  <a:pt x="370" y="81"/>
                </a:cubicBezTo>
                <a:cubicBezTo>
                  <a:pt x="373" y="83"/>
                  <a:pt x="375" y="84"/>
                  <a:pt x="380" y="86"/>
                </a:cubicBezTo>
                <a:cubicBezTo>
                  <a:pt x="382" y="88"/>
                  <a:pt x="388" y="90"/>
                  <a:pt x="390" y="92"/>
                </a:cubicBezTo>
                <a:cubicBezTo>
                  <a:pt x="391" y="93"/>
                  <a:pt x="393" y="94"/>
                  <a:pt x="394" y="95"/>
                </a:cubicBezTo>
                <a:cubicBezTo>
                  <a:pt x="395" y="96"/>
                  <a:pt x="396" y="96"/>
                  <a:pt x="396" y="97"/>
                </a:cubicBezTo>
                <a:cubicBezTo>
                  <a:pt x="397" y="97"/>
                  <a:pt x="397" y="98"/>
                  <a:pt x="398" y="98"/>
                </a:cubicBezTo>
                <a:cubicBezTo>
                  <a:pt x="396" y="97"/>
                  <a:pt x="394" y="96"/>
                  <a:pt x="392" y="95"/>
                </a:cubicBezTo>
                <a:cubicBezTo>
                  <a:pt x="390" y="95"/>
                  <a:pt x="390" y="94"/>
                  <a:pt x="388" y="94"/>
                </a:cubicBezTo>
                <a:cubicBezTo>
                  <a:pt x="387" y="93"/>
                  <a:pt x="385" y="92"/>
                  <a:pt x="384" y="92"/>
                </a:cubicBezTo>
                <a:cubicBezTo>
                  <a:pt x="384" y="92"/>
                  <a:pt x="384" y="93"/>
                  <a:pt x="383" y="93"/>
                </a:cubicBezTo>
                <a:cubicBezTo>
                  <a:pt x="380" y="91"/>
                  <a:pt x="378" y="90"/>
                  <a:pt x="374" y="88"/>
                </a:cubicBezTo>
                <a:cubicBezTo>
                  <a:pt x="372" y="87"/>
                  <a:pt x="370" y="87"/>
                  <a:pt x="369" y="86"/>
                </a:cubicBezTo>
                <a:cubicBezTo>
                  <a:pt x="369" y="86"/>
                  <a:pt x="370" y="85"/>
                  <a:pt x="369" y="85"/>
                </a:cubicBezTo>
                <a:cubicBezTo>
                  <a:pt x="367" y="84"/>
                  <a:pt x="367" y="85"/>
                  <a:pt x="367" y="85"/>
                </a:cubicBezTo>
                <a:cubicBezTo>
                  <a:pt x="365" y="84"/>
                  <a:pt x="364" y="83"/>
                  <a:pt x="362" y="83"/>
                </a:cubicBezTo>
                <a:cubicBezTo>
                  <a:pt x="362" y="83"/>
                  <a:pt x="362" y="83"/>
                  <a:pt x="362" y="83"/>
                </a:cubicBezTo>
                <a:cubicBezTo>
                  <a:pt x="356" y="78"/>
                  <a:pt x="346" y="74"/>
                  <a:pt x="338" y="70"/>
                </a:cubicBezTo>
                <a:cubicBezTo>
                  <a:pt x="334" y="67"/>
                  <a:pt x="330" y="65"/>
                  <a:pt x="326" y="63"/>
                </a:cubicBezTo>
                <a:cubicBezTo>
                  <a:pt x="324" y="61"/>
                  <a:pt x="321" y="60"/>
                  <a:pt x="318" y="59"/>
                </a:cubicBezTo>
                <a:cubicBezTo>
                  <a:pt x="317" y="58"/>
                  <a:pt x="317" y="57"/>
                  <a:pt x="314" y="57"/>
                </a:cubicBezTo>
                <a:cubicBezTo>
                  <a:pt x="309" y="56"/>
                  <a:pt x="312" y="57"/>
                  <a:pt x="312" y="58"/>
                </a:cubicBezTo>
                <a:cubicBezTo>
                  <a:pt x="311" y="57"/>
                  <a:pt x="310" y="57"/>
                  <a:pt x="308" y="56"/>
                </a:cubicBezTo>
                <a:cubicBezTo>
                  <a:pt x="310" y="58"/>
                  <a:pt x="313" y="60"/>
                  <a:pt x="316" y="61"/>
                </a:cubicBezTo>
                <a:cubicBezTo>
                  <a:pt x="315" y="61"/>
                  <a:pt x="314" y="62"/>
                  <a:pt x="316" y="62"/>
                </a:cubicBezTo>
                <a:cubicBezTo>
                  <a:pt x="319" y="64"/>
                  <a:pt x="321" y="65"/>
                  <a:pt x="325" y="66"/>
                </a:cubicBezTo>
                <a:cubicBezTo>
                  <a:pt x="325" y="66"/>
                  <a:pt x="325" y="66"/>
                  <a:pt x="325" y="67"/>
                </a:cubicBezTo>
                <a:cubicBezTo>
                  <a:pt x="325" y="67"/>
                  <a:pt x="325" y="67"/>
                  <a:pt x="325" y="67"/>
                </a:cubicBezTo>
                <a:cubicBezTo>
                  <a:pt x="325" y="67"/>
                  <a:pt x="325" y="66"/>
                  <a:pt x="325" y="66"/>
                </a:cubicBezTo>
                <a:cubicBezTo>
                  <a:pt x="325" y="67"/>
                  <a:pt x="322" y="67"/>
                  <a:pt x="327" y="68"/>
                </a:cubicBezTo>
                <a:cubicBezTo>
                  <a:pt x="328" y="69"/>
                  <a:pt x="330" y="70"/>
                  <a:pt x="328" y="70"/>
                </a:cubicBezTo>
                <a:cubicBezTo>
                  <a:pt x="328" y="70"/>
                  <a:pt x="328" y="70"/>
                  <a:pt x="328" y="70"/>
                </a:cubicBezTo>
                <a:cubicBezTo>
                  <a:pt x="328" y="70"/>
                  <a:pt x="328" y="70"/>
                  <a:pt x="328" y="70"/>
                </a:cubicBezTo>
                <a:cubicBezTo>
                  <a:pt x="328" y="70"/>
                  <a:pt x="328" y="70"/>
                  <a:pt x="328" y="70"/>
                </a:cubicBezTo>
                <a:cubicBezTo>
                  <a:pt x="323" y="67"/>
                  <a:pt x="319" y="65"/>
                  <a:pt x="312" y="62"/>
                </a:cubicBezTo>
                <a:cubicBezTo>
                  <a:pt x="311" y="62"/>
                  <a:pt x="310" y="61"/>
                  <a:pt x="309" y="60"/>
                </a:cubicBezTo>
                <a:cubicBezTo>
                  <a:pt x="306" y="60"/>
                  <a:pt x="310" y="62"/>
                  <a:pt x="310" y="62"/>
                </a:cubicBezTo>
                <a:cubicBezTo>
                  <a:pt x="309" y="62"/>
                  <a:pt x="308" y="62"/>
                  <a:pt x="307" y="62"/>
                </a:cubicBezTo>
                <a:cubicBezTo>
                  <a:pt x="303" y="61"/>
                  <a:pt x="301" y="59"/>
                  <a:pt x="298" y="58"/>
                </a:cubicBezTo>
                <a:cubicBezTo>
                  <a:pt x="296" y="57"/>
                  <a:pt x="294" y="55"/>
                  <a:pt x="292" y="55"/>
                </a:cubicBezTo>
                <a:cubicBezTo>
                  <a:pt x="289" y="55"/>
                  <a:pt x="295" y="57"/>
                  <a:pt x="296" y="58"/>
                </a:cubicBezTo>
                <a:cubicBezTo>
                  <a:pt x="296" y="58"/>
                  <a:pt x="296" y="58"/>
                  <a:pt x="296" y="58"/>
                </a:cubicBezTo>
                <a:cubicBezTo>
                  <a:pt x="296" y="58"/>
                  <a:pt x="296" y="58"/>
                  <a:pt x="296" y="58"/>
                </a:cubicBezTo>
                <a:cubicBezTo>
                  <a:pt x="295" y="58"/>
                  <a:pt x="295" y="58"/>
                  <a:pt x="294" y="58"/>
                </a:cubicBezTo>
                <a:cubicBezTo>
                  <a:pt x="297" y="60"/>
                  <a:pt x="302" y="61"/>
                  <a:pt x="304" y="63"/>
                </a:cubicBezTo>
                <a:cubicBezTo>
                  <a:pt x="305" y="63"/>
                  <a:pt x="305" y="64"/>
                  <a:pt x="306" y="64"/>
                </a:cubicBezTo>
                <a:cubicBezTo>
                  <a:pt x="306" y="64"/>
                  <a:pt x="305" y="64"/>
                  <a:pt x="304" y="64"/>
                </a:cubicBezTo>
                <a:cubicBezTo>
                  <a:pt x="304" y="65"/>
                  <a:pt x="304" y="65"/>
                  <a:pt x="305" y="66"/>
                </a:cubicBezTo>
                <a:cubicBezTo>
                  <a:pt x="311" y="69"/>
                  <a:pt x="311" y="69"/>
                  <a:pt x="305" y="69"/>
                </a:cubicBezTo>
                <a:cubicBezTo>
                  <a:pt x="305" y="69"/>
                  <a:pt x="305" y="69"/>
                  <a:pt x="305" y="69"/>
                </a:cubicBezTo>
                <a:cubicBezTo>
                  <a:pt x="305" y="69"/>
                  <a:pt x="305" y="69"/>
                  <a:pt x="305" y="69"/>
                </a:cubicBezTo>
                <a:cubicBezTo>
                  <a:pt x="305" y="69"/>
                  <a:pt x="305" y="69"/>
                  <a:pt x="305" y="69"/>
                </a:cubicBezTo>
                <a:cubicBezTo>
                  <a:pt x="303" y="69"/>
                  <a:pt x="303" y="67"/>
                  <a:pt x="300" y="67"/>
                </a:cubicBezTo>
                <a:cubicBezTo>
                  <a:pt x="298" y="68"/>
                  <a:pt x="301" y="69"/>
                  <a:pt x="302" y="69"/>
                </a:cubicBezTo>
                <a:cubicBezTo>
                  <a:pt x="303" y="70"/>
                  <a:pt x="303" y="71"/>
                  <a:pt x="301" y="70"/>
                </a:cubicBezTo>
                <a:cubicBezTo>
                  <a:pt x="295" y="68"/>
                  <a:pt x="289" y="67"/>
                  <a:pt x="284" y="64"/>
                </a:cubicBezTo>
                <a:cubicBezTo>
                  <a:pt x="284" y="64"/>
                  <a:pt x="283" y="63"/>
                  <a:pt x="284" y="63"/>
                </a:cubicBezTo>
                <a:cubicBezTo>
                  <a:pt x="284" y="63"/>
                  <a:pt x="286" y="64"/>
                  <a:pt x="287" y="64"/>
                </a:cubicBezTo>
                <a:cubicBezTo>
                  <a:pt x="282" y="61"/>
                  <a:pt x="272" y="58"/>
                  <a:pt x="267" y="55"/>
                </a:cubicBezTo>
                <a:cubicBezTo>
                  <a:pt x="265" y="54"/>
                  <a:pt x="262" y="52"/>
                  <a:pt x="258" y="50"/>
                </a:cubicBezTo>
                <a:cubicBezTo>
                  <a:pt x="257" y="50"/>
                  <a:pt x="256" y="49"/>
                  <a:pt x="254" y="49"/>
                </a:cubicBezTo>
                <a:cubicBezTo>
                  <a:pt x="252" y="49"/>
                  <a:pt x="253" y="50"/>
                  <a:pt x="255" y="50"/>
                </a:cubicBezTo>
                <a:cubicBezTo>
                  <a:pt x="259" y="52"/>
                  <a:pt x="255" y="52"/>
                  <a:pt x="255" y="52"/>
                </a:cubicBezTo>
                <a:cubicBezTo>
                  <a:pt x="254" y="52"/>
                  <a:pt x="253" y="52"/>
                  <a:pt x="253" y="52"/>
                </a:cubicBezTo>
                <a:cubicBezTo>
                  <a:pt x="255" y="53"/>
                  <a:pt x="255" y="54"/>
                  <a:pt x="260" y="55"/>
                </a:cubicBezTo>
                <a:cubicBezTo>
                  <a:pt x="261" y="54"/>
                  <a:pt x="259" y="53"/>
                  <a:pt x="259" y="53"/>
                </a:cubicBezTo>
                <a:cubicBezTo>
                  <a:pt x="262" y="54"/>
                  <a:pt x="262" y="55"/>
                  <a:pt x="264" y="55"/>
                </a:cubicBezTo>
                <a:cubicBezTo>
                  <a:pt x="269" y="57"/>
                  <a:pt x="269" y="59"/>
                  <a:pt x="274" y="61"/>
                </a:cubicBezTo>
                <a:cubicBezTo>
                  <a:pt x="276" y="62"/>
                  <a:pt x="278" y="63"/>
                  <a:pt x="280" y="64"/>
                </a:cubicBezTo>
                <a:cubicBezTo>
                  <a:pt x="280" y="64"/>
                  <a:pt x="279" y="65"/>
                  <a:pt x="280" y="66"/>
                </a:cubicBezTo>
                <a:cubicBezTo>
                  <a:pt x="282" y="67"/>
                  <a:pt x="284" y="68"/>
                  <a:pt x="286" y="69"/>
                </a:cubicBezTo>
                <a:cubicBezTo>
                  <a:pt x="286" y="69"/>
                  <a:pt x="287" y="69"/>
                  <a:pt x="287" y="69"/>
                </a:cubicBezTo>
                <a:cubicBezTo>
                  <a:pt x="285" y="68"/>
                  <a:pt x="283" y="67"/>
                  <a:pt x="281" y="66"/>
                </a:cubicBezTo>
                <a:cubicBezTo>
                  <a:pt x="286" y="66"/>
                  <a:pt x="287" y="68"/>
                  <a:pt x="290" y="69"/>
                </a:cubicBezTo>
                <a:cubicBezTo>
                  <a:pt x="291" y="71"/>
                  <a:pt x="297" y="73"/>
                  <a:pt x="300" y="74"/>
                </a:cubicBezTo>
                <a:cubicBezTo>
                  <a:pt x="300" y="75"/>
                  <a:pt x="301" y="75"/>
                  <a:pt x="302" y="75"/>
                </a:cubicBezTo>
                <a:cubicBezTo>
                  <a:pt x="302" y="75"/>
                  <a:pt x="302" y="75"/>
                  <a:pt x="302" y="75"/>
                </a:cubicBezTo>
                <a:cubicBezTo>
                  <a:pt x="302" y="75"/>
                  <a:pt x="302" y="75"/>
                  <a:pt x="302" y="75"/>
                </a:cubicBezTo>
                <a:cubicBezTo>
                  <a:pt x="302" y="75"/>
                  <a:pt x="302" y="75"/>
                  <a:pt x="302" y="75"/>
                </a:cubicBezTo>
                <a:cubicBezTo>
                  <a:pt x="306" y="77"/>
                  <a:pt x="308" y="79"/>
                  <a:pt x="313" y="80"/>
                </a:cubicBezTo>
                <a:cubicBezTo>
                  <a:pt x="313" y="80"/>
                  <a:pt x="313" y="80"/>
                  <a:pt x="313" y="80"/>
                </a:cubicBezTo>
                <a:cubicBezTo>
                  <a:pt x="313" y="80"/>
                  <a:pt x="313" y="80"/>
                  <a:pt x="313" y="80"/>
                </a:cubicBezTo>
                <a:cubicBezTo>
                  <a:pt x="314" y="81"/>
                  <a:pt x="316" y="82"/>
                  <a:pt x="318" y="83"/>
                </a:cubicBezTo>
                <a:cubicBezTo>
                  <a:pt x="319" y="84"/>
                  <a:pt x="322" y="85"/>
                  <a:pt x="325" y="86"/>
                </a:cubicBezTo>
                <a:cubicBezTo>
                  <a:pt x="327" y="87"/>
                  <a:pt x="328" y="88"/>
                  <a:pt x="330" y="89"/>
                </a:cubicBezTo>
                <a:cubicBezTo>
                  <a:pt x="330" y="89"/>
                  <a:pt x="330" y="90"/>
                  <a:pt x="330" y="90"/>
                </a:cubicBezTo>
                <a:cubicBezTo>
                  <a:pt x="332" y="91"/>
                  <a:pt x="335" y="92"/>
                  <a:pt x="334" y="93"/>
                </a:cubicBezTo>
                <a:cubicBezTo>
                  <a:pt x="328" y="90"/>
                  <a:pt x="324" y="88"/>
                  <a:pt x="317" y="85"/>
                </a:cubicBezTo>
                <a:cubicBezTo>
                  <a:pt x="306" y="80"/>
                  <a:pt x="296" y="74"/>
                  <a:pt x="285" y="69"/>
                </a:cubicBezTo>
                <a:cubicBezTo>
                  <a:pt x="284" y="68"/>
                  <a:pt x="282" y="68"/>
                  <a:pt x="281" y="67"/>
                </a:cubicBezTo>
                <a:cubicBezTo>
                  <a:pt x="280" y="67"/>
                  <a:pt x="280" y="67"/>
                  <a:pt x="279" y="66"/>
                </a:cubicBezTo>
                <a:cubicBezTo>
                  <a:pt x="273" y="64"/>
                  <a:pt x="268" y="61"/>
                  <a:pt x="262" y="58"/>
                </a:cubicBezTo>
                <a:cubicBezTo>
                  <a:pt x="256" y="55"/>
                  <a:pt x="249" y="52"/>
                  <a:pt x="245" y="49"/>
                </a:cubicBezTo>
                <a:cubicBezTo>
                  <a:pt x="244" y="48"/>
                  <a:pt x="241" y="47"/>
                  <a:pt x="239" y="45"/>
                </a:cubicBezTo>
                <a:cubicBezTo>
                  <a:pt x="240" y="46"/>
                  <a:pt x="241" y="46"/>
                  <a:pt x="242" y="46"/>
                </a:cubicBezTo>
                <a:cubicBezTo>
                  <a:pt x="242" y="45"/>
                  <a:pt x="240" y="45"/>
                  <a:pt x="238" y="44"/>
                </a:cubicBezTo>
                <a:cubicBezTo>
                  <a:pt x="237" y="44"/>
                  <a:pt x="238" y="45"/>
                  <a:pt x="238" y="45"/>
                </a:cubicBezTo>
                <a:cubicBezTo>
                  <a:pt x="237" y="45"/>
                  <a:pt x="236" y="44"/>
                  <a:pt x="233" y="44"/>
                </a:cubicBezTo>
                <a:cubicBezTo>
                  <a:pt x="238" y="46"/>
                  <a:pt x="239" y="47"/>
                  <a:pt x="243" y="49"/>
                </a:cubicBezTo>
                <a:cubicBezTo>
                  <a:pt x="245" y="50"/>
                  <a:pt x="246" y="51"/>
                  <a:pt x="248" y="52"/>
                </a:cubicBezTo>
                <a:cubicBezTo>
                  <a:pt x="252" y="55"/>
                  <a:pt x="258" y="58"/>
                  <a:pt x="262" y="60"/>
                </a:cubicBezTo>
                <a:cubicBezTo>
                  <a:pt x="261" y="60"/>
                  <a:pt x="262" y="61"/>
                  <a:pt x="262" y="61"/>
                </a:cubicBezTo>
                <a:cubicBezTo>
                  <a:pt x="263" y="62"/>
                  <a:pt x="263" y="63"/>
                  <a:pt x="262" y="63"/>
                </a:cubicBezTo>
                <a:cubicBezTo>
                  <a:pt x="260" y="63"/>
                  <a:pt x="258" y="62"/>
                  <a:pt x="257" y="61"/>
                </a:cubicBezTo>
                <a:cubicBezTo>
                  <a:pt x="254" y="60"/>
                  <a:pt x="250" y="59"/>
                  <a:pt x="246" y="57"/>
                </a:cubicBezTo>
                <a:cubicBezTo>
                  <a:pt x="242" y="56"/>
                  <a:pt x="240" y="56"/>
                  <a:pt x="238" y="57"/>
                </a:cubicBezTo>
                <a:cubicBezTo>
                  <a:pt x="238" y="57"/>
                  <a:pt x="236" y="57"/>
                  <a:pt x="235" y="56"/>
                </a:cubicBezTo>
                <a:cubicBezTo>
                  <a:pt x="234" y="55"/>
                  <a:pt x="234" y="55"/>
                  <a:pt x="236" y="55"/>
                </a:cubicBezTo>
                <a:cubicBezTo>
                  <a:pt x="239" y="56"/>
                  <a:pt x="238" y="54"/>
                  <a:pt x="240" y="54"/>
                </a:cubicBezTo>
                <a:cubicBezTo>
                  <a:pt x="236" y="53"/>
                  <a:pt x="232" y="52"/>
                  <a:pt x="228" y="50"/>
                </a:cubicBezTo>
                <a:cubicBezTo>
                  <a:pt x="229" y="52"/>
                  <a:pt x="230" y="52"/>
                  <a:pt x="230" y="53"/>
                </a:cubicBezTo>
                <a:cubicBezTo>
                  <a:pt x="228" y="53"/>
                  <a:pt x="223" y="51"/>
                  <a:pt x="224" y="53"/>
                </a:cubicBezTo>
                <a:cubicBezTo>
                  <a:pt x="225" y="55"/>
                  <a:pt x="225" y="55"/>
                  <a:pt x="221" y="55"/>
                </a:cubicBezTo>
                <a:cubicBezTo>
                  <a:pt x="225" y="57"/>
                  <a:pt x="228" y="58"/>
                  <a:pt x="232" y="59"/>
                </a:cubicBezTo>
                <a:cubicBezTo>
                  <a:pt x="232" y="59"/>
                  <a:pt x="233" y="59"/>
                  <a:pt x="233" y="59"/>
                </a:cubicBezTo>
                <a:cubicBezTo>
                  <a:pt x="233" y="59"/>
                  <a:pt x="233" y="60"/>
                  <a:pt x="232" y="60"/>
                </a:cubicBezTo>
                <a:cubicBezTo>
                  <a:pt x="230" y="60"/>
                  <a:pt x="232" y="60"/>
                  <a:pt x="233" y="61"/>
                </a:cubicBezTo>
                <a:cubicBezTo>
                  <a:pt x="234" y="61"/>
                  <a:pt x="234" y="61"/>
                  <a:pt x="234" y="61"/>
                </a:cubicBezTo>
                <a:cubicBezTo>
                  <a:pt x="234" y="61"/>
                  <a:pt x="234" y="62"/>
                  <a:pt x="236" y="62"/>
                </a:cubicBezTo>
                <a:cubicBezTo>
                  <a:pt x="238" y="63"/>
                  <a:pt x="238" y="64"/>
                  <a:pt x="236" y="64"/>
                </a:cubicBezTo>
                <a:cubicBezTo>
                  <a:pt x="235" y="64"/>
                  <a:pt x="238" y="65"/>
                  <a:pt x="238" y="65"/>
                </a:cubicBezTo>
                <a:cubicBezTo>
                  <a:pt x="236" y="65"/>
                  <a:pt x="235" y="64"/>
                  <a:pt x="234" y="63"/>
                </a:cubicBezTo>
                <a:cubicBezTo>
                  <a:pt x="232" y="62"/>
                  <a:pt x="228" y="60"/>
                  <a:pt x="225" y="58"/>
                </a:cubicBezTo>
                <a:cubicBezTo>
                  <a:pt x="224" y="58"/>
                  <a:pt x="222" y="57"/>
                  <a:pt x="220" y="56"/>
                </a:cubicBezTo>
                <a:cubicBezTo>
                  <a:pt x="219" y="55"/>
                  <a:pt x="218" y="55"/>
                  <a:pt x="217" y="54"/>
                </a:cubicBezTo>
                <a:cubicBezTo>
                  <a:pt x="216" y="54"/>
                  <a:pt x="215" y="53"/>
                  <a:pt x="215" y="53"/>
                </a:cubicBezTo>
                <a:cubicBezTo>
                  <a:pt x="215" y="53"/>
                  <a:pt x="214" y="52"/>
                  <a:pt x="213" y="52"/>
                </a:cubicBezTo>
                <a:cubicBezTo>
                  <a:pt x="212" y="53"/>
                  <a:pt x="211" y="52"/>
                  <a:pt x="210" y="52"/>
                </a:cubicBezTo>
                <a:cubicBezTo>
                  <a:pt x="210" y="52"/>
                  <a:pt x="211" y="52"/>
                  <a:pt x="212" y="53"/>
                </a:cubicBezTo>
                <a:cubicBezTo>
                  <a:pt x="213" y="53"/>
                  <a:pt x="214" y="54"/>
                  <a:pt x="216" y="54"/>
                </a:cubicBezTo>
                <a:cubicBezTo>
                  <a:pt x="221" y="57"/>
                  <a:pt x="225" y="60"/>
                  <a:pt x="233" y="63"/>
                </a:cubicBezTo>
                <a:cubicBezTo>
                  <a:pt x="237" y="67"/>
                  <a:pt x="244" y="70"/>
                  <a:pt x="250" y="73"/>
                </a:cubicBezTo>
                <a:cubicBezTo>
                  <a:pt x="253" y="74"/>
                  <a:pt x="255" y="76"/>
                  <a:pt x="258" y="77"/>
                </a:cubicBezTo>
                <a:cubicBezTo>
                  <a:pt x="259" y="79"/>
                  <a:pt x="263" y="80"/>
                  <a:pt x="266" y="82"/>
                </a:cubicBezTo>
                <a:cubicBezTo>
                  <a:pt x="262" y="81"/>
                  <a:pt x="258" y="81"/>
                  <a:pt x="253" y="79"/>
                </a:cubicBezTo>
                <a:cubicBezTo>
                  <a:pt x="248" y="77"/>
                  <a:pt x="243" y="75"/>
                  <a:pt x="239" y="73"/>
                </a:cubicBezTo>
                <a:cubicBezTo>
                  <a:pt x="233" y="69"/>
                  <a:pt x="228" y="66"/>
                  <a:pt x="220" y="63"/>
                </a:cubicBezTo>
                <a:cubicBezTo>
                  <a:pt x="217" y="61"/>
                  <a:pt x="212" y="60"/>
                  <a:pt x="208" y="59"/>
                </a:cubicBezTo>
                <a:cubicBezTo>
                  <a:pt x="207" y="60"/>
                  <a:pt x="211" y="62"/>
                  <a:pt x="214" y="63"/>
                </a:cubicBezTo>
                <a:cubicBezTo>
                  <a:pt x="216" y="63"/>
                  <a:pt x="219" y="64"/>
                  <a:pt x="219" y="65"/>
                </a:cubicBezTo>
                <a:cubicBezTo>
                  <a:pt x="219" y="65"/>
                  <a:pt x="217" y="65"/>
                  <a:pt x="215" y="65"/>
                </a:cubicBezTo>
                <a:cubicBezTo>
                  <a:pt x="214" y="65"/>
                  <a:pt x="212" y="64"/>
                  <a:pt x="211" y="65"/>
                </a:cubicBezTo>
                <a:cubicBezTo>
                  <a:pt x="211" y="64"/>
                  <a:pt x="210" y="64"/>
                  <a:pt x="209" y="63"/>
                </a:cubicBezTo>
                <a:cubicBezTo>
                  <a:pt x="209" y="63"/>
                  <a:pt x="209" y="63"/>
                  <a:pt x="209" y="62"/>
                </a:cubicBezTo>
                <a:cubicBezTo>
                  <a:pt x="209" y="62"/>
                  <a:pt x="209" y="62"/>
                  <a:pt x="209" y="62"/>
                </a:cubicBezTo>
                <a:cubicBezTo>
                  <a:pt x="210" y="63"/>
                  <a:pt x="212" y="64"/>
                  <a:pt x="212" y="63"/>
                </a:cubicBezTo>
                <a:cubicBezTo>
                  <a:pt x="212" y="63"/>
                  <a:pt x="212" y="62"/>
                  <a:pt x="208" y="61"/>
                </a:cubicBezTo>
                <a:cubicBezTo>
                  <a:pt x="208" y="61"/>
                  <a:pt x="207" y="61"/>
                  <a:pt x="207" y="61"/>
                </a:cubicBezTo>
                <a:cubicBezTo>
                  <a:pt x="205" y="60"/>
                  <a:pt x="203" y="59"/>
                  <a:pt x="201" y="58"/>
                </a:cubicBezTo>
                <a:cubicBezTo>
                  <a:pt x="201" y="58"/>
                  <a:pt x="200" y="58"/>
                  <a:pt x="200" y="58"/>
                </a:cubicBezTo>
                <a:cubicBezTo>
                  <a:pt x="202" y="59"/>
                  <a:pt x="204" y="60"/>
                  <a:pt x="206" y="61"/>
                </a:cubicBezTo>
                <a:cubicBezTo>
                  <a:pt x="207" y="62"/>
                  <a:pt x="207" y="62"/>
                  <a:pt x="205" y="62"/>
                </a:cubicBezTo>
                <a:cubicBezTo>
                  <a:pt x="203" y="62"/>
                  <a:pt x="202" y="62"/>
                  <a:pt x="201" y="62"/>
                </a:cubicBezTo>
                <a:cubicBezTo>
                  <a:pt x="200" y="61"/>
                  <a:pt x="199" y="60"/>
                  <a:pt x="195" y="59"/>
                </a:cubicBezTo>
                <a:cubicBezTo>
                  <a:pt x="196" y="60"/>
                  <a:pt x="197" y="61"/>
                  <a:pt x="198" y="62"/>
                </a:cubicBezTo>
                <a:cubicBezTo>
                  <a:pt x="199" y="64"/>
                  <a:pt x="203" y="65"/>
                  <a:pt x="207" y="67"/>
                </a:cubicBezTo>
                <a:cubicBezTo>
                  <a:pt x="208" y="68"/>
                  <a:pt x="209" y="68"/>
                  <a:pt x="211" y="69"/>
                </a:cubicBezTo>
                <a:cubicBezTo>
                  <a:pt x="211" y="69"/>
                  <a:pt x="211" y="69"/>
                  <a:pt x="212" y="70"/>
                </a:cubicBezTo>
                <a:cubicBezTo>
                  <a:pt x="212" y="70"/>
                  <a:pt x="213" y="71"/>
                  <a:pt x="215" y="71"/>
                </a:cubicBezTo>
                <a:cubicBezTo>
                  <a:pt x="216" y="72"/>
                  <a:pt x="217" y="72"/>
                  <a:pt x="217" y="72"/>
                </a:cubicBezTo>
                <a:cubicBezTo>
                  <a:pt x="215" y="73"/>
                  <a:pt x="219" y="74"/>
                  <a:pt x="218" y="75"/>
                </a:cubicBezTo>
                <a:cubicBezTo>
                  <a:pt x="217" y="74"/>
                  <a:pt x="213" y="73"/>
                  <a:pt x="213" y="74"/>
                </a:cubicBezTo>
                <a:cubicBezTo>
                  <a:pt x="212" y="74"/>
                  <a:pt x="214" y="75"/>
                  <a:pt x="216" y="76"/>
                </a:cubicBezTo>
                <a:cubicBezTo>
                  <a:pt x="218" y="77"/>
                  <a:pt x="219" y="77"/>
                  <a:pt x="220" y="78"/>
                </a:cubicBezTo>
                <a:cubicBezTo>
                  <a:pt x="221" y="80"/>
                  <a:pt x="224" y="82"/>
                  <a:pt x="231" y="83"/>
                </a:cubicBezTo>
                <a:cubicBezTo>
                  <a:pt x="232" y="85"/>
                  <a:pt x="238" y="87"/>
                  <a:pt x="241" y="88"/>
                </a:cubicBezTo>
                <a:cubicBezTo>
                  <a:pt x="246" y="91"/>
                  <a:pt x="252" y="94"/>
                  <a:pt x="258" y="97"/>
                </a:cubicBezTo>
                <a:cubicBezTo>
                  <a:pt x="259" y="98"/>
                  <a:pt x="261" y="99"/>
                  <a:pt x="266" y="101"/>
                </a:cubicBezTo>
                <a:cubicBezTo>
                  <a:pt x="264" y="99"/>
                  <a:pt x="261" y="98"/>
                  <a:pt x="259" y="97"/>
                </a:cubicBezTo>
                <a:cubicBezTo>
                  <a:pt x="257" y="96"/>
                  <a:pt x="256" y="95"/>
                  <a:pt x="254" y="94"/>
                </a:cubicBezTo>
                <a:cubicBezTo>
                  <a:pt x="260" y="96"/>
                  <a:pt x="261" y="98"/>
                  <a:pt x="265" y="99"/>
                </a:cubicBezTo>
                <a:cubicBezTo>
                  <a:pt x="267" y="100"/>
                  <a:pt x="269" y="101"/>
                  <a:pt x="270" y="101"/>
                </a:cubicBezTo>
                <a:cubicBezTo>
                  <a:pt x="270" y="101"/>
                  <a:pt x="270" y="101"/>
                  <a:pt x="270" y="101"/>
                </a:cubicBezTo>
                <a:cubicBezTo>
                  <a:pt x="270" y="102"/>
                  <a:pt x="270" y="102"/>
                  <a:pt x="272" y="103"/>
                </a:cubicBezTo>
                <a:cubicBezTo>
                  <a:pt x="274" y="104"/>
                  <a:pt x="274" y="103"/>
                  <a:pt x="274" y="103"/>
                </a:cubicBezTo>
                <a:cubicBezTo>
                  <a:pt x="277" y="104"/>
                  <a:pt x="280" y="105"/>
                  <a:pt x="282" y="107"/>
                </a:cubicBezTo>
                <a:cubicBezTo>
                  <a:pt x="282" y="107"/>
                  <a:pt x="281" y="107"/>
                  <a:pt x="280" y="106"/>
                </a:cubicBezTo>
                <a:cubicBezTo>
                  <a:pt x="279" y="106"/>
                  <a:pt x="278" y="105"/>
                  <a:pt x="277" y="106"/>
                </a:cubicBezTo>
                <a:cubicBezTo>
                  <a:pt x="273" y="105"/>
                  <a:pt x="270" y="104"/>
                  <a:pt x="269" y="102"/>
                </a:cubicBezTo>
                <a:cubicBezTo>
                  <a:pt x="268" y="102"/>
                  <a:pt x="267" y="101"/>
                  <a:pt x="266" y="101"/>
                </a:cubicBezTo>
                <a:cubicBezTo>
                  <a:pt x="265" y="101"/>
                  <a:pt x="266" y="102"/>
                  <a:pt x="267" y="102"/>
                </a:cubicBezTo>
                <a:cubicBezTo>
                  <a:pt x="266" y="102"/>
                  <a:pt x="265" y="102"/>
                  <a:pt x="265" y="102"/>
                </a:cubicBezTo>
                <a:cubicBezTo>
                  <a:pt x="264" y="102"/>
                  <a:pt x="263" y="101"/>
                  <a:pt x="262" y="101"/>
                </a:cubicBezTo>
                <a:cubicBezTo>
                  <a:pt x="257" y="99"/>
                  <a:pt x="253" y="96"/>
                  <a:pt x="248" y="94"/>
                </a:cubicBezTo>
                <a:cubicBezTo>
                  <a:pt x="248" y="94"/>
                  <a:pt x="248" y="94"/>
                  <a:pt x="248" y="95"/>
                </a:cubicBezTo>
                <a:cubicBezTo>
                  <a:pt x="248" y="95"/>
                  <a:pt x="249" y="95"/>
                  <a:pt x="249" y="95"/>
                </a:cubicBezTo>
                <a:cubicBezTo>
                  <a:pt x="249" y="95"/>
                  <a:pt x="249" y="95"/>
                  <a:pt x="249" y="95"/>
                </a:cubicBezTo>
                <a:cubicBezTo>
                  <a:pt x="249" y="95"/>
                  <a:pt x="249" y="95"/>
                  <a:pt x="249" y="95"/>
                </a:cubicBezTo>
                <a:cubicBezTo>
                  <a:pt x="246" y="95"/>
                  <a:pt x="243" y="94"/>
                  <a:pt x="242" y="92"/>
                </a:cubicBezTo>
                <a:cubicBezTo>
                  <a:pt x="241" y="92"/>
                  <a:pt x="239" y="90"/>
                  <a:pt x="236" y="90"/>
                </a:cubicBezTo>
                <a:cubicBezTo>
                  <a:pt x="235" y="90"/>
                  <a:pt x="234" y="90"/>
                  <a:pt x="234" y="90"/>
                </a:cubicBezTo>
                <a:cubicBezTo>
                  <a:pt x="232" y="91"/>
                  <a:pt x="235" y="92"/>
                  <a:pt x="237" y="92"/>
                </a:cubicBezTo>
                <a:cubicBezTo>
                  <a:pt x="244" y="96"/>
                  <a:pt x="253" y="100"/>
                  <a:pt x="260" y="103"/>
                </a:cubicBezTo>
                <a:cubicBezTo>
                  <a:pt x="260" y="103"/>
                  <a:pt x="260" y="103"/>
                  <a:pt x="260" y="103"/>
                </a:cubicBezTo>
                <a:cubicBezTo>
                  <a:pt x="263" y="105"/>
                  <a:pt x="270" y="107"/>
                  <a:pt x="271" y="109"/>
                </a:cubicBezTo>
                <a:cubicBezTo>
                  <a:pt x="261" y="105"/>
                  <a:pt x="252" y="101"/>
                  <a:pt x="243" y="96"/>
                </a:cubicBezTo>
                <a:cubicBezTo>
                  <a:pt x="234" y="91"/>
                  <a:pt x="224" y="87"/>
                  <a:pt x="212" y="82"/>
                </a:cubicBezTo>
                <a:cubicBezTo>
                  <a:pt x="210" y="81"/>
                  <a:pt x="208" y="80"/>
                  <a:pt x="206" y="79"/>
                </a:cubicBezTo>
                <a:cubicBezTo>
                  <a:pt x="202" y="76"/>
                  <a:pt x="195" y="73"/>
                  <a:pt x="190" y="70"/>
                </a:cubicBezTo>
                <a:cubicBezTo>
                  <a:pt x="189" y="70"/>
                  <a:pt x="193" y="71"/>
                  <a:pt x="193" y="72"/>
                </a:cubicBezTo>
                <a:cubicBezTo>
                  <a:pt x="188" y="71"/>
                  <a:pt x="184" y="69"/>
                  <a:pt x="181" y="67"/>
                </a:cubicBezTo>
                <a:cubicBezTo>
                  <a:pt x="179" y="65"/>
                  <a:pt x="177" y="64"/>
                  <a:pt x="171" y="63"/>
                </a:cubicBezTo>
                <a:cubicBezTo>
                  <a:pt x="166" y="62"/>
                  <a:pt x="165" y="60"/>
                  <a:pt x="162" y="59"/>
                </a:cubicBezTo>
                <a:cubicBezTo>
                  <a:pt x="162" y="59"/>
                  <a:pt x="162" y="59"/>
                  <a:pt x="162" y="59"/>
                </a:cubicBezTo>
                <a:cubicBezTo>
                  <a:pt x="157" y="57"/>
                  <a:pt x="153" y="54"/>
                  <a:pt x="149" y="52"/>
                </a:cubicBezTo>
                <a:cubicBezTo>
                  <a:pt x="152" y="53"/>
                  <a:pt x="153" y="54"/>
                  <a:pt x="155" y="55"/>
                </a:cubicBezTo>
                <a:cubicBezTo>
                  <a:pt x="156" y="55"/>
                  <a:pt x="158" y="56"/>
                  <a:pt x="161" y="57"/>
                </a:cubicBezTo>
                <a:cubicBezTo>
                  <a:pt x="160" y="56"/>
                  <a:pt x="159" y="55"/>
                  <a:pt x="156" y="55"/>
                </a:cubicBezTo>
                <a:cubicBezTo>
                  <a:pt x="153" y="53"/>
                  <a:pt x="151" y="52"/>
                  <a:pt x="148" y="50"/>
                </a:cubicBezTo>
                <a:cubicBezTo>
                  <a:pt x="146" y="49"/>
                  <a:pt x="145" y="49"/>
                  <a:pt x="143" y="48"/>
                </a:cubicBezTo>
                <a:cubicBezTo>
                  <a:pt x="143" y="48"/>
                  <a:pt x="142" y="48"/>
                  <a:pt x="142" y="48"/>
                </a:cubicBezTo>
                <a:cubicBezTo>
                  <a:pt x="144" y="49"/>
                  <a:pt x="145" y="49"/>
                  <a:pt x="146" y="50"/>
                </a:cubicBezTo>
                <a:cubicBezTo>
                  <a:pt x="146" y="50"/>
                  <a:pt x="145" y="50"/>
                  <a:pt x="145" y="50"/>
                </a:cubicBezTo>
                <a:cubicBezTo>
                  <a:pt x="140" y="47"/>
                  <a:pt x="132" y="44"/>
                  <a:pt x="129" y="41"/>
                </a:cubicBezTo>
                <a:cubicBezTo>
                  <a:pt x="126" y="40"/>
                  <a:pt x="124" y="39"/>
                  <a:pt x="121" y="38"/>
                </a:cubicBezTo>
                <a:cubicBezTo>
                  <a:pt x="121" y="37"/>
                  <a:pt x="120" y="36"/>
                  <a:pt x="116" y="34"/>
                </a:cubicBezTo>
                <a:cubicBezTo>
                  <a:pt x="113" y="32"/>
                  <a:pt x="106" y="30"/>
                  <a:pt x="100" y="28"/>
                </a:cubicBezTo>
                <a:cubicBezTo>
                  <a:pt x="100" y="28"/>
                  <a:pt x="100" y="28"/>
                  <a:pt x="99" y="28"/>
                </a:cubicBezTo>
                <a:cubicBezTo>
                  <a:pt x="98" y="27"/>
                  <a:pt x="96" y="26"/>
                  <a:pt x="94" y="25"/>
                </a:cubicBezTo>
                <a:cubicBezTo>
                  <a:pt x="92" y="24"/>
                  <a:pt x="94" y="24"/>
                  <a:pt x="96" y="25"/>
                </a:cubicBezTo>
                <a:cubicBezTo>
                  <a:pt x="97" y="25"/>
                  <a:pt x="98" y="26"/>
                  <a:pt x="101" y="27"/>
                </a:cubicBezTo>
                <a:cubicBezTo>
                  <a:pt x="100" y="26"/>
                  <a:pt x="98" y="25"/>
                  <a:pt x="97" y="25"/>
                </a:cubicBezTo>
                <a:cubicBezTo>
                  <a:pt x="96" y="24"/>
                  <a:pt x="95" y="24"/>
                  <a:pt x="94" y="24"/>
                </a:cubicBezTo>
                <a:cubicBezTo>
                  <a:pt x="90" y="21"/>
                  <a:pt x="83" y="17"/>
                  <a:pt x="77" y="14"/>
                </a:cubicBezTo>
                <a:cubicBezTo>
                  <a:pt x="75" y="13"/>
                  <a:pt x="74" y="12"/>
                  <a:pt x="69" y="11"/>
                </a:cubicBezTo>
                <a:cubicBezTo>
                  <a:pt x="70" y="12"/>
                  <a:pt x="73" y="13"/>
                  <a:pt x="76" y="14"/>
                </a:cubicBezTo>
                <a:cubicBezTo>
                  <a:pt x="79" y="16"/>
                  <a:pt x="83" y="18"/>
                  <a:pt x="87" y="20"/>
                </a:cubicBezTo>
                <a:cubicBezTo>
                  <a:pt x="85" y="21"/>
                  <a:pt x="90" y="24"/>
                  <a:pt x="92" y="25"/>
                </a:cubicBezTo>
                <a:cubicBezTo>
                  <a:pt x="93" y="27"/>
                  <a:pt x="96" y="28"/>
                  <a:pt x="98" y="29"/>
                </a:cubicBezTo>
                <a:cubicBezTo>
                  <a:pt x="98" y="30"/>
                  <a:pt x="101" y="31"/>
                  <a:pt x="103" y="31"/>
                </a:cubicBezTo>
                <a:cubicBezTo>
                  <a:pt x="108" y="33"/>
                  <a:pt x="113" y="35"/>
                  <a:pt x="110" y="36"/>
                </a:cubicBezTo>
                <a:cubicBezTo>
                  <a:pt x="109" y="37"/>
                  <a:pt x="111" y="38"/>
                  <a:pt x="115" y="39"/>
                </a:cubicBezTo>
                <a:cubicBezTo>
                  <a:pt x="117" y="40"/>
                  <a:pt x="119" y="41"/>
                  <a:pt x="121" y="42"/>
                </a:cubicBezTo>
                <a:cubicBezTo>
                  <a:pt x="122" y="42"/>
                  <a:pt x="124" y="43"/>
                  <a:pt x="125" y="44"/>
                </a:cubicBezTo>
                <a:cubicBezTo>
                  <a:pt x="125" y="44"/>
                  <a:pt x="126" y="45"/>
                  <a:pt x="128" y="46"/>
                </a:cubicBezTo>
                <a:cubicBezTo>
                  <a:pt x="129" y="46"/>
                  <a:pt x="128" y="45"/>
                  <a:pt x="127" y="44"/>
                </a:cubicBezTo>
                <a:cubicBezTo>
                  <a:pt x="126" y="43"/>
                  <a:pt x="125" y="42"/>
                  <a:pt x="123" y="42"/>
                </a:cubicBezTo>
                <a:cubicBezTo>
                  <a:pt x="121" y="40"/>
                  <a:pt x="121" y="40"/>
                  <a:pt x="123" y="40"/>
                </a:cubicBezTo>
                <a:cubicBezTo>
                  <a:pt x="125" y="40"/>
                  <a:pt x="125" y="41"/>
                  <a:pt x="126" y="41"/>
                </a:cubicBezTo>
                <a:cubicBezTo>
                  <a:pt x="134" y="46"/>
                  <a:pt x="143" y="50"/>
                  <a:pt x="151" y="55"/>
                </a:cubicBezTo>
                <a:cubicBezTo>
                  <a:pt x="149" y="54"/>
                  <a:pt x="146" y="53"/>
                  <a:pt x="145" y="53"/>
                </a:cubicBezTo>
                <a:cubicBezTo>
                  <a:pt x="140" y="50"/>
                  <a:pt x="135" y="49"/>
                  <a:pt x="129" y="49"/>
                </a:cubicBezTo>
                <a:cubicBezTo>
                  <a:pt x="129" y="49"/>
                  <a:pt x="130" y="48"/>
                  <a:pt x="129" y="48"/>
                </a:cubicBezTo>
                <a:cubicBezTo>
                  <a:pt x="129" y="48"/>
                  <a:pt x="128" y="47"/>
                  <a:pt x="127" y="47"/>
                </a:cubicBezTo>
                <a:cubicBezTo>
                  <a:pt x="127" y="48"/>
                  <a:pt x="126" y="48"/>
                  <a:pt x="128" y="49"/>
                </a:cubicBezTo>
                <a:cubicBezTo>
                  <a:pt x="129" y="50"/>
                  <a:pt x="122" y="48"/>
                  <a:pt x="126" y="50"/>
                </a:cubicBezTo>
                <a:cubicBezTo>
                  <a:pt x="128" y="51"/>
                  <a:pt x="132" y="52"/>
                  <a:pt x="132" y="51"/>
                </a:cubicBezTo>
                <a:cubicBezTo>
                  <a:pt x="136" y="49"/>
                  <a:pt x="139" y="52"/>
                  <a:pt x="143" y="53"/>
                </a:cubicBezTo>
                <a:cubicBezTo>
                  <a:pt x="144" y="54"/>
                  <a:pt x="146" y="55"/>
                  <a:pt x="147" y="56"/>
                </a:cubicBezTo>
                <a:cubicBezTo>
                  <a:pt x="151" y="58"/>
                  <a:pt x="154" y="57"/>
                  <a:pt x="157" y="58"/>
                </a:cubicBezTo>
                <a:cubicBezTo>
                  <a:pt x="157" y="58"/>
                  <a:pt x="157" y="58"/>
                  <a:pt x="157" y="58"/>
                </a:cubicBezTo>
                <a:cubicBezTo>
                  <a:pt x="158" y="58"/>
                  <a:pt x="158" y="58"/>
                  <a:pt x="158" y="58"/>
                </a:cubicBezTo>
                <a:cubicBezTo>
                  <a:pt x="161" y="60"/>
                  <a:pt x="157" y="60"/>
                  <a:pt x="159" y="62"/>
                </a:cubicBezTo>
                <a:cubicBezTo>
                  <a:pt x="162" y="64"/>
                  <a:pt x="169" y="67"/>
                  <a:pt x="173" y="70"/>
                </a:cubicBezTo>
                <a:cubicBezTo>
                  <a:pt x="175" y="70"/>
                  <a:pt x="176" y="71"/>
                  <a:pt x="177" y="72"/>
                </a:cubicBezTo>
                <a:cubicBezTo>
                  <a:pt x="183" y="74"/>
                  <a:pt x="185" y="76"/>
                  <a:pt x="188" y="78"/>
                </a:cubicBezTo>
                <a:cubicBezTo>
                  <a:pt x="194" y="80"/>
                  <a:pt x="196" y="82"/>
                  <a:pt x="202" y="85"/>
                </a:cubicBezTo>
                <a:cubicBezTo>
                  <a:pt x="204" y="86"/>
                  <a:pt x="207" y="87"/>
                  <a:pt x="209" y="89"/>
                </a:cubicBezTo>
                <a:cubicBezTo>
                  <a:pt x="215" y="92"/>
                  <a:pt x="222" y="95"/>
                  <a:pt x="228" y="98"/>
                </a:cubicBezTo>
                <a:cubicBezTo>
                  <a:pt x="229" y="99"/>
                  <a:pt x="231" y="100"/>
                  <a:pt x="232" y="100"/>
                </a:cubicBezTo>
                <a:cubicBezTo>
                  <a:pt x="231" y="100"/>
                  <a:pt x="230" y="100"/>
                  <a:pt x="229" y="100"/>
                </a:cubicBezTo>
                <a:cubicBezTo>
                  <a:pt x="224" y="97"/>
                  <a:pt x="219" y="95"/>
                  <a:pt x="213" y="93"/>
                </a:cubicBezTo>
                <a:cubicBezTo>
                  <a:pt x="214" y="93"/>
                  <a:pt x="214" y="93"/>
                  <a:pt x="214" y="94"/>
                </a:cubicBezTo>
                <a:cubicBezTo>
                  <a:pt x="214" y="93"/>
                  <a:pt x="213" y="93"/>
                  <a:pt x="213" y="93"/>
                </a:cubicBezTo>
                <a:cubicBezTo>
                  <a:pt x="207" y="89"/>
                  <a:pt x="200" y="86"/>
                  <a:pt x="194" y="83"/>
                </a:cubicBezTo>
                <a:cubicBezTo>
                  <a:pt x="188" y="80"/>
                  <a:pt x="181" y="77"/>
                  <a:pt x="175" y="74"/>
                </a:cubicBezTo>
                <a:cubicBezTo>
                  <a:pt x="165" y="70"/>
                  <a:pt x="155" y="65"/>
                  <a:pt x="146" y="60"/>
                </a:cubicBezTo>
                <a:cubicBezTo>
                  <a:pt x="144" y="59"/>
                  <a:pt x="141" y="58"/>
                  <a:pt x="138" y="57"/>
                </a:cubicBezTo>
                <a:cubicBezTo>
                  <a:pt x="133" y="53"/>
                  <a:pt x="124" y="50"/>
                  <a:pt x="118" y="46"/>
                </a:cubicBezTo>
                <a:cubicBezTo>
                  <a:pt x="118" y="45"/>
                  <a:pt x="113" y="44"/>
                  <a:pt x="110" y="42"/>
                </a:cubicBezTo>
                <a:cubicBezTo>
                  <a:pt x="109" y="43"/>
                  <a:pt x="114" y="45"/>
                  <a:pt x="116" y="46"/>
                </a:cubicBezTo>
                <a:cubicBezTo>
                  <a:pt x="116" y="46"/>
                  <a:pt x="116" y="46"/>
                  <a:pt x="116" y="46"/>
                </a:cubicBezTo>
                <a:cubicBezTo>
                  <a:pt x="115" y="47"/>
                  <a:pt x="113" y="47"/>
                  <a:pt x="106" y="45"/>
                </a:cubicBezTo>
                <a:cubicBezTo>
                  <a:pt x="108" y="46"/>
                  <a:pt x="108" y="48"/>
                  <a:pt x="112" y="49"/>
                </a:cubicBezTo>
                <a:cubicBezTo>
                  <a:pt x="114" y="49"/>
                  <a:pt x="111" y="47"/>
                  <a:pt x="116" y="49"/>
                </a:cubicBezTo>
                <a:cubicBezTo>
                  <a:pt x="120" y="50"/>
                  <a:pt x="119" y="51"/>
                  <a:pt x="122" y="52"/>
                </a:cubicBezTo>
                <a:cubicBezTo>
                  <a:pt x="122" y="54"/>
                  <a:pt x="117" y="53"/>
                  <a:pt x="117" y="53"/>
                </a:cubicBezTo>
                <a:cubicBezTo>
                  <a:pt x="108" y="51"/>
                  <a:pt x="117" y="54"/>
                  <a:pt x="116" y="54"/>
                </a:cubicBezTo>
                <a:cubicBezTo>
                  <a:pt x="117" y="54"/>
                  <a:pt x="116" y="54"/>
                  <a:pt x="115" y="55"/>
                </a:cubicBezTo>
                <a:cubicBezTo>
                  <a:pt x="115" y="55"/>
                  <a:pt x="114" y="55"/>
                  <a:pt x="113" y="55"/>
                </a:cubicBezTo>
                <a:cubicBezTo>
                  <a:pt x="112" y="54"/>
                  <a:pt x="110" y="53"/>
                  <a:pt x="108" y="52"/>
                </a:cubicBezTo>
                <a:cubicBezTo>
                  <a:pt x="106" y="51"/>
                  <a:pt x="104" y="50"/>
                  <a:pt x="102" y="49"/>
                </a:cubicBezTo>
                <a:cubicBezTo>
                  <a:pt x="98" y="46"/>
                  <a:pt x="90" y="43"/>
                  <a:pt x="82" y="39"/>
                </a:cubicBezTo>
                <a:cubicBezTo>
                  <a:pt x="89" y="43"/>
                  <a:pt x="93" y="46"/>
                  <a:pt x="101" y="49"/>
                </a:cubicBezTo>
                <a:cubicBezTo>
                  <a:pt x="103" y="50"/>
                  <a:pt x="105" y="51"/>
                  <a:pt x="108" y="52"/>
                </a:cubicBezTo>
                <a:cubicBezTo>
                  <a:pt x="109" y="54"/>
                  <a:pt x="111" y="55"/>
                  <a:pt x="113" y="56"/>
                </a:cubicBezTo>
                <a:cubicBezTo>
                  <a:pt x="111" y="56"/>
                  <a:pt x="113" y="57"/>
                  <a:pt x="112" y="57"/>
                </a:cubicBezTo>
                <a:cubicBezTo>
                  <a:pt x="108" y="57"/>
                  <a:pt x="106" y="56"/>
                  <a:pt x="104" y="55"/>
                </a:cubicBezTo>
                <a:cubicBezTo>
                  <a:pt x="93" y="49"/>
                  <a:pt x="82" y="42"/>
                  <a:pt x="71" y="36"/>
                </a:cubicBezTo>
                <a:cubicBezTo>
                  <a:pt x="70" y="36"/>
                  <a:pt x="69" y="35"/>
                  <a:pt x="67" y="35"/>
                </a:cubicBezTo>
                <a:cubicBezTo>
                  <a:pt x="66" y="33"/>
                  <a:pt x="63" y="32"/>
                  <a:pt x="60" y="31"/>
                </a:cubicBezTo>
                <a:cubicBezTo>
                  <a:pt x="60" y="30"/>
                  <a:pt x="60" y="30"/>
                  <a:pt x="60" y="30"/>
                </a:cubicBezTo>
                <a:cubicBezTo>
                  <a:pt x="60" y="30"/>
                  <a:pt x="59" y="30"/>
                  <a:pt x="59" y="29"/>
                </a:cubicBezTo>
                <a:cubicBezTo>
                  <a:pt x="57" y="28"/>
                  <a:pt x="55" y="27"/>
                  <a:pt x="52" y="25"/>
                </a:cubicBezTo>
                <a:cubicBezTo>
                  <a:pt x="51" y="24"/>
                  <a:pt x="51" y="23"/>
                  <a:pt x="44" y="20"/>
                </a:cubicBezTo>
                <a:cubicBezTo>
                  <a:pt x="37" y="18"/>
                  <a:pt x="34" y="15"/>
                  <a:pt x="35" y="13"/>
                </a:cubicBezTo>
                <a:cubicBezTo>
                  <a:pt x="35" y="12"/>
                  <a:pt x="37" y="12"/>
                  <a:pt x="36" y="11"/>
                </a:cubicBezTo>
                <a:cubicBezTo>
                  <a:pt x="33" y="11"/>
                  <a:pt x="30" y="10"/>
                  <a:pt x="27" y="10"/>
                </a:cubicBezTo>
                <a:cubicBezTo>
                  <a:pt x="25" y="9"/>
                  <a:pt x="24" y="8"/>
                  <a:pt x="23" y="8"/>
                </a:cubicBezTo>
                <a:cubicBezTo>
                  <a:pt x="23" y="7"/>
                  <a:pt x="22" y="7"/>
                  <a:pt x="22" y="7"/>
                </a:cubicBezTo>
                <a:cubicBezTo>
                  <a:pt x="19" y="5"/>
                  <a:pt x="17" y="4"/>
                  <a:pt x="14" y="2"/>
                </a:cubicBezTo>
                <a:cubicBezTo>
                  <a:pt x="13" y="2"/>
                  <a:pt x="12" y="1"/>
                  <a:pt x="9" y="0"/>
                </a:cubicBezTo>
                <a:cubicBezTo>
                  <a:pt x="9" y="1"/>
                  <a:pt x="11" y="2"/>
                  <a:pt x="13" y="2"/>
                </a:cubicBezTo>
                <a:cubicBezTo>
                  <a:pt x="13" y="3"/>
                  <a:pt x="13" y="3"/>
                  <a:pt x="13" y="3"/>
                </a:cubicBezTo>
                <a:cubicBezTo>
                  <a:pt x="13" y="3"/>
                  <a:pt x="12" y="3"/>
                  <a:pt x="12" y="3"/>
                </a:cubicBezTo>
                <a:cubicBezTo>
                  <a:pt x="11" y="3"/>
                  <a:pt x="11" y="3"/>
                  <a:pt x="11" y="3"/>
                </a:cubicBezTo>
                <a:cubicBezTo>
                  <a:pt x="9" y="2"/>
                  <a:pt x="9" y="1"/>
                  <a:pt x="5" y="0"/>
                </a:cubicBezTo>
                <a:cubicBezTo>
                  <a:pt x="5" y="0"/>
                  <a:pt x="7" y="1"/>
                  <a:pt x="10" y="3"/>
                </a:cubicBezTo>
                <a:cubicBezTo>
                  <a:pt x="11" y="3"/>
                  <a:pt x="12" y="4"/>
                  <a:pt x="14" y="5"/>
                </a:cubicBezTo>
                <a:cubicBezTo>
                  <a:pt x="13" y="5"/>
                  <a:pt x="16" y="6"/>
                  <a:pt x="17" y="7"/>
                </a:cubicBezTo>
                <a:cubicBezTo>
                  <a:pt x="17" y="7"/>
                  <a:pt x="17" y="8"/>
                  <a:pt x="18" y="8"/>
                </a:cubicBezTo>
                <a:cubicBezTo>
                  <a:pt x="21" y="9"/>
                  <a:pt x="22" y="11"/>
                  <a:pt x="25" y="12"/>
                </a:cubicBezTo>
                <a:cubicBezTo>
                  <a:pt x="25" y="13"/>
                  <a:pt x="28" y="14"/>
                  <a:pt x="30" y="15"/>
                </a:cubicBezTo>
                <a:cubicBezTo>
                  <a:pt x="31" y="16"/>
                  <a:pt x="33" y="17"/>
                  <a:pt x="33" y="18"/>
                </a:cubicBezTo>
                <a:cubicBezTo>
                  <a:pt x="33" y="18"/>
                  <a:pt x="33" y="18"/>
                  <a:pt x="33" y="18"/>
                </a:cubicBezTo>
                <a:cubicBezTo>
                  <a:pt x="32" y="18"/>
                  <a:pt x="31" y="18"/>
                  <a:pt x="32" y="18"/>
                </a:cubicBezTo>
                <a:cubicBezTo>
                  <a:pt x="33" y="19"/>
                  <a:pt x="35" y="19"/>
                  <a:pt x="36" y="19"/>
                </a:cubicBezTo>
                <a:cubicBezTo>
                  <a:pt x="42" y="22"/>
                  <a:pt x="41" y="23"/>
                  <a:pt x="46" y="26"/>
                </a:cubicBezTo>
                <a:cubicBezTo>
                  <a:pt x="47" y="27"/>
                  <a:pt x="51" y="28"/>
                  <a:pt x="51" y="29"/>
                </a:cubicBezTo>
                <a:cubicBezTo>
                  <a:pt x="42" y="25"/>
                  <a:pt x="34" y="21"/>
                  <a:pt x="28" y="18"/>
                </a:cubicBezTo>
                <a:cubicBezTo>
                  <a:pt x="28" y="17"/>
                  <a:pt x="28" y="17"/>
                  <a:pt x="26" y="16"/>
                </a:cubicBezTo>
                <a:cubicBezTo>
                  <a:pt x="24" y="15"/>
                  <a:pt x="22" y="14"/>
                  <a:pt x="19" y="13"/>
                </a:cubicBezTo>
                <a:cubicBezTo>
                  <a:pt x="20" y="14"/>
                  <a:pt x="21" y="15"/>
                  <a:pt x="23" y="16"/>
                </a:cubicBezTo>
                <a:cubicBezTo>
                  <a:pt x="24" y="16"/>
                  <a:pt x="25" y="17"/>
                  <a:pt x="26" y="17"/>
                </a:cubicBezTo>
                <a:cubicBezTo>
                  <a:pt x="26" y="18"/>
                  <a:pt x="29" y="19"/>
                  <a:pt x="29" y="20"/>
                </a:cubicBezTo>
                <a:cubicBezTo>
                  <a:pt x="28" y="19"/>
                  <a:pt x="27" y="19"/>
                  <a:pt x="25" y="18"/>
                </a:cubicBezTo>
                <a:cubicBezTo>
                  <a:pt x="23" y="18"/>
                  <a:pt x="25" y="19"/>
                  <a:pt x="26" y="20"/>
                </a:cubicBezTo>
                <a:cubicBezTo>
                  <a:pt x="28" y="21"/>
                  <a:pt x="31" y="22"/>
                  <a:pt x="35" y="23"/>
                </a:cubicBezTo>
                <a:cubicBezTo>
                  <a:pt x="37" y="25"/>
                  <a:pt x="41" y="28"/>
                  <a:pt x="46" y="30"/>
                </a:cubicBezTo>
                <a:cubicBezTo>
                  <a:pt x="50" y="32"/>
                  <a:pt x="43" y="31"/>
                  <a:pt x="43" y="33"/>
                </a:cubicBezTo>
                <a:cubicBezTo>
                  <a:pt x="42" y="33"/>
                  <a:pt x="41" y="33"/>
                  <a:pt x="39" y="32"/>
                </a:cubicBezTo>
                <a:cubicBezTo>
                  <a:pt x="35" y="30"/>
                  <a:pt x="31" y="28"/>
                  <a:pt x="29" y="26"/>
                </a:cubicBezTo>
                <a:cubicBezTo>
                  <a:pt x="31" y="25"/>
                  <a:pt x="33" y="27"/>
                  <a:pt x="35" y="27"/>
                </a:cubicBezTo>
                <a:cubicBezTo>
                  <a:pt x="33" y="26"/>
                  <a:pt x="32" y="24"/>
                  <a:pt x="28" y="24"/>
                </a:cubicBezTo>
                <a:cubicBezTo>
                  <a:pt x="25" y="23"/>
                  <a:pt x="28" y="25"/>
                  <a:pt x="27" y="25"/>
                </a:cubicBezTo>
                <a:cubicBezTo>
                  <a:pt x="22" y="24"/>
                  <a:pt x="22" y="25"/>
                  <a:pt x="24" y="26"/>
                </a:cubicBezTo>
                <a:cubicBezTo>
                  <a:pt x="28" y="28"/>
                  <a:pt x="32" y="30"/>
                  <a:pt x="36" y="32"/>
                </a:cubicBezTo>
                <a:cubicBezTo>
                  <a:pt x="37" y="33"/>
                  <a:pt x="41" y="34"/>
                  <a:pt x="40" y="35"/>
                </a:cubicBezTo>
                <a:cubicBezTo>
                  <a:pt x="36" y="34"/>
                  <a:pt x="40" y="36"/>
                  <a:pt x="39" y="36"/>
                </a:cubicBezTo>
                <a:cubicBezTo>
                  <a:pt x="36" y="36"/>
                  <a:pt x="35" y="35"/>
                  <a:pt x="33" y="35"/>
                </a:cubicBezTo>
                <a:cubicBezTo>
                  <a:pt x="27" y="33"/>
                  <a:pt x="26" y="31"/>
                  <a:pt x="19" y="29"/>
                </a:cubicBezTo>
                <a:cubicBezTo>
                  <a:pt x="20" y="30"/>
                  <a:pt x="25" y="31"/>
                  <a:pt x="25" y="32"/>
                </a:cubicBezTo>
                <a:cubicBezTo>
                  <a:pt x="25" y="34"/>
                  <a:pt x="35" y="37"/>
                  <a:pt x="32" y="38"/>
                </a:cubicBezTo>
                <a:cubicBezTo>
                  <a:pt x="31" y="38"/>
                  <a:pt x="30" y="37"/>
                  <a:pt x="29" y="37"/>
                </a:cubicBezTo>
                <a:cubicBezTo>
                  <a:pt x="29" y="35"/>
                  <a:pt x="21" y="33"/>
                  <a:pt x="18" y="31"/>
                </a:cubicBezTo>
                <a:cubicBezTo>
                  <a:pt x="19" y="33"/>
                  <a:pt x="21" y="34"/>
                  <a:pt x="25" y="36"/>
                </a:cubicBezTo>
                <a:cubicBezTo>
                  <a:pt x="29" y="38"/>
                  <a:pt x="34" y="40"/>
                  <a:pt x="38" y="43"/>
                </a:cubicBezTo>
                <a:cubicBezTo>
                  <a:pt x="33" y="41"/>
                  <a:pt x="29" y="40"/>
                  <a:pt x="24" y="38"/>
                </a:cubicBezTo>
                <a:cubicBezTo>
                  <a:pt x="24" y="37"/>
                  <a:pt x="23" y="36"/>
                  <a:pt x="21" y="35"/>
                </a:cubicBezTo>
                <a:cubicBezTo>
                  <a:pt x="19" y="35"/>
                  <a:pt x="19" y="36"/>
                  <a:pt x="21" y="37"/>
                </a:cubicBezTo>
                <a:cubicBezTo>
                  <a:pt x="22" y="38"/>
                  <a:pt x="22" y="38"/>
                  <a:pt x="22" y="38"/>
                </a:cubicBezTo>
                <a:cubicBezTo>
                  <a:pt x="28" y="44"/>
                  <a:pt x="35" y="49"/>
                  <a:pt x="44" y="55"/>
                </a:cubicBezTo>
                <a:cubicBezTo>
                  <a:pt x="43" y="55"/>
                  <a:pt x="43" y="55"/>
                  <a:pt x="42" y="54"/>
                </a:cubicBezTo>
                <a:cubicBezTo>
                  <a:pt x="34" y="50"/>
                  <a:pt x="25" y="45"/>
                  <a:pt x="17" y="40"/>
                </a:cubicBezTo>
                <a:cubicBezTo>
                  <a:pt x="12" y="37"/>
                  <a:pt x="6" y="34"/>
                  <a:pt x="0" y="31"/>
                </a:cubicBezTo>
                <a:cubicBezTo>
                  <a:pt x="0" y="84"/>
                  <a:pt x="0" y="84"/>
                  <a:pt x="0" y="84"/>
                </a:cubicBezTo>
                <a:cubicBezTo>
                  <a:pt x="0" y="84"/>
                  <a:pt x="1" y="85"/>
                  <a:pt x="1" y="85"/>
                </a:cubicBezTo>
                <a:cubicBezTo>
                  <a:pt x="2" y="86"/>
                  <a:pt x="3" y="86"/>
                  <a:pt x="4" y="87"/>
                </a:cubicBezTo>
                <a:cubicBezTo>
                  <a:pt x="4" y="87"/>
                  <a:pt x="5" y="88"/>
                  <a:pt x="6" y="88"/>
                </a:cubicBezTo>
                <a:cubicBezTo>
                  <a:pt x="4" y="88"/>
                  <a:pt x="2" y="88"/>
                  <a:pt x="0" y="88"/>
                </a:cubicBezTo>
                <a:cubicBezTo>
                  <a:pt x="0" y="107"/>
                  <a:pt x="0" y="107"/>
                  <a:pt x="0" y="107"/>
                </a:cubicBezTo>
                <a:cubicBezTo>
                  <a:pt x="0" y="107"/>
                  <a:pt x="0" y="107"/>
                  <a:pt x="1" y="107"/>
                </a:cubicBezTo>
                <a:cubicBezTo>
                  <a:pt x="1" y="108"/>
                  <a:pt x="1" y="108"/>
                  <a:pt x="2" y="109"/>
                </a:cubicBezTo>
                <a:cubicBezTo>
                  <a:pt x="1" y="109"/>
                  <a:pt x="1" y="109"/>
                  <a:pt x="0" y="109"/>
                </a:cubicBezTo>
                <a:cubicBezTo>
                  <a:pt x="0" y="109"/>
                  <a:pt x="0" y="109"/>
                  <a:pt x="0" y="108"/>
                </a:cubicBezTo>
                <a:cubicBezTo>
                  <a:pt x="0" y="126"/>
                  <a:pt x="0" y="126"/>
                  <a:pt x="0" y="126"/>
                </a:cubicBezTo>
                <a:cubicBezTo>
                  <a:pt x="0" y="127"/>
                  <a:pt x="0" y="127"/>
                  <a:pt x="0" y="127"/>
                </a:cubicBezTo>
                <a:cubicBezTo>
                  <a:pt x="0" y="127"/>
                  <a:pt x="0" y="127"/>
                  <a:pt x="0" y="127"/>
                </a:cubicBezTo>
                <a:cubicBezTo>
                  <a:pt x="0" y="158"/>
                  <a:pt x="0" y="158"/>
                  <a:pt x="0" y="158"/>
                </a:cubicBezTo>
                <a:cubicBezTo>
                  <a:pt x="0" y="158"/>
                  <a:pt x="0" y="158"/>
                  <a:pt x="0" y="158"/>
                </a:cubicBezTo>
                <a:cubicBezTo>
                  <a:pt x="0" y="159"/>
                  <a:pt x="0" y="159"/>
                  <a:pt x="0" y="159"/>
                </a:cubicBezTo>
                <a:cubicBezTo>
                  <a:pt x="0" y="159"/>
                  <a:pt x="0" y="159"/>
                  <a:pt x="0" y="159"/>
                </a:cubicBezTo>
                <a:cubicBezTo>
                  <a:pt x="0" y="173"/>
                  <a:pt x="0" y="173"/>
                  <a:pt x="0" y="173"/>
                </a:cubicBezTo>
                <a:cubicBezTo>
                  <a:pt x="0" y="173"/>
                  <a:pt x="0" y="173"/>
                  <a:pt x="0" y="173"/>
                </a:cubicBezTo>
                <a:cubicBezTo>
                  <a:pt x="0" y="173"/>
                  <a:pt x="0" y="173"/>
                  <a:pt x="0" y="173"/>
                </a:cubicBezTo>
                <a:cubicBezTo>
                  <a:pt x="0" y="173"/>
                  <a:pt x="0" y="173"/>
                  <a:pt x="0" y="173"/>
                </a:cubicBezTo>
                <a:cubicBezTo>
                  <a:pt x="0" y="220"/>
                  <a:pt x="0" y="220"/>
                  <a:pt x="0" y="220"/>
                </a:cubicBezTo>
                <a:cubicBezTo>
                  <a:pt x="1" y="220"/>
                  <a:pt x="2" y="220"/>
                  <a:pt x="3" y="221"/>
                </a:cubicBezTo>
                <a:cubicBezTo>
                  <a:pt x="3" y="221"/>
                  <a:pt x="3" y="221"/>
                  <a:pt x="3" y="221"/>
                </a:cubicBezTo>
                <a:cubicBezTo>
                  <a:pt x="3" y="221"/>
                  <a:pt x="3" y="221"/>
                  <a:pt x="3" y="221"/>
                </a:cubicBezTo>
                <a:cubicBezTo>
                  <a:pt x="3" y="221"/>
                  <a:pt x="3" y="221"/>
                  <a:pt x="3" y="221"/>
                </a:cubicBezTo>
                <a:cubicBezTo>
                  <a:pt x="2" y="221"/>
                  <a:pt x="1" y="220"/>
                  <a:pt x="0" y="220"/>
                </a:cubicBezTo>
                <a:cubicBezTo>
                  <a:pt x="0" y="220"/>
                  <a:pt x="0" y="220"/>
                  <a:pt x="0" y="220"/>
                </a:cubicBezTo>
                <a:cubicBezTo>
                  <a:pt x="0" y="220"/>
                  <a:pt x="0" y="220"/>
                  <a:pt x="0" y="220"/>
                </a:cubicBezTo>
                <a:cubicBezTo>
                  <a:pt x="0" y="223"/>
                  <a:pt x="0" y="223"/>
                  <a:pt x="0" y="223"/>
                </a:cubicBezTo>
                <a:cubicBezTo>
                  <a:pt x="0" y="223"/>
                  <a:pt x="0" y="223"/>
                  <a:pt x="0" y="223"/>
                </a:cubicBezTo>
                <a:cubicBezTo>
                  <a:pt x="0" y="223"/>
                  <a:pt x="0" y="223"/>
                  <a:pt x="0" y="223"/>
                </a:cubicBezTo>
                <a:cubicBezTo>
                  <a:pt x="0" y="223"/>
                  <a:pt x="0" y="223"/>
                  <a:pt x="0" y="223"/>
                </a:cubicBezTo>
                <a:cubicBezTo>
                  <a:pt x="0" y="229"/>
                  <a:pt x="0" y="229"/>
                  <a:pt x="0" y="229"/>
                </a:cubicBezTo>
                <a:cubicBezTo>
                  <a:pt x="13" y="229"/>
                  <a:pt x="13" y="229"/>
                  <a:pt x="13" y="229"/>
                </a:cubicBezTo>
                <a:cubicBezTo>
                  <a:pt x="18" y="231"/>
                  <a:pt x="23" y="234"/>
                  <a:pt x="28" y="236"/>
                </a:cubicBezTo>
                <a:cubicBezTo>
                  <a:pt x="42" y="243"/>
                  <a:pt x="57" y="249"/>
                  <a:pt x="70" y="256"/>
                </a:cubicBezTo>
                <a:cubicBezTo>
                  <a:pt x="70" y="256"/>
                  <a:pt x="70" y="256"/>
                  <a:pt x="70" y="256"/>
                </a:cubicBezTo>
                <a:cubicBezTo>
                  <a:pt x="72" y="257"/>
                  <a:pt x="73" y="258"/>
                  <a:pt x="76" y="258"/>
                </a:cubicBezTo>
                <a:cubicBezTo>
                  <a:pt x="78" y="259"/>
                  <a:pt x="79" y="260"/>
                  <a:pt x="81" y="261"/>
                </a:cubicBezTo>
                <a:cubicBezTo>
                  <a:pt x="80" y="260"/>
                  <a:pt x="77" y="259"/>
                  <a:pt x="77" y="258"/>
                </a:cubicBezTo>
                <a:cubicBezTo>
                  <a:pt x="76" y="258"/>
                  <a:pt x="75" y="257"/>
                  <a:pt x="75" y="257"/>
                </a:cubicBezTo>
                <a:cubicBezTo>
                  <a:pt x="74" y="256"/>
                  <a:pt x="72" y="256"/>
                  <a:pt x="72" y="255"/>
                </a:cubicBezTo>
                <a:cubicBezTo>
                  <a:pt x="74" y="255"/>
                  <a:pt x="70" y="254"/>
                  <a:pt x="71" y="254"/>
                </a:cubicBezTo>
                <a:cubicBezTo>
                  <a:pt x="72" y="254"/>
                  <a:pt x="73" y="254"/>
                  <a:pt x="73" y="254"/>
                </a:cubicBezTo>
                <a:cubicBezTo>
                  <a:pt x="73" y="254"/>
                  <a:pt x="71" y="253"/>
                  <a:pt x="70" y="253"/>
                </a:cubicBezTo>
                <a:cubicBezTo>
                  <a:pt x="69" y="252"/>
                  <a:pt x="67" y="252"/>
                  <a:pt x="67" y="251"/>
                </a:cubicBezTo>
                <a:cubicBezTo>
                  <a:pt x="68" y="252"/>
                  <a:pt x="70" y="252"/>
                  <a:pt x="71" y="253"/>
                </a:cubicBezTo>
                <a:cubicBezTo>
                  <a:pt x="72" y="253"/>
                  <a:pt x="72" y="253"/>
                  <a:pt x="72" y="253"/>
                </a:cubicBezTo>
                <a:cubicBezTo>
                  <a:pt x="70" y="252"/>
                  <a:pt x="69" y="251"/>
                  <a:pt x="67" y="251"/>
                </a:cubicBezTo>
                <a:cubicBezTo>
                  <a:pt x="66" y="250"/>
                  <a:pt x="65" y="249"/>
                  <a:pt x="63" y="249"/>
                </a:cubicBezTo>
                <a:cubicBezTo>
                  <a:pt x="63" y="248"/>
                  <a:pt x="64" y="248"/>
                  <a:pt x="64" y="248"/>
                </a:cubicBezTo>
                <a:cubicBezTo>
                  <a:pt x="66" y="249"/>
                  <a:pt x="68" y="250"/>
                  <a:pt x="70" y="251"/>
                </a:cubicBezTo>
                <a:cubicBezTo>
                  <a:pt x="74" y="253"/>
                  <a:pt x="79" y="255"/>
                  <a:pt x="84" y="258"/>
                </a:cubicBezTo>
                <a:cubicBezTo>
                  <a:pt x="84" y="258"/>
                  <a:pt x="85" y="258"/>
                  <a:pt x="85" y="258"/>
                </a:cubicBezTo>
                <a:cubicBezTo>
                  <a:pt x="86" y="259"/>
                  <a:pt x="88" y="259"/>
                  <a:pt x="89" y="260"/>
                </a:cubicBezTo>
                <a:cubicBezTo>
                  <a:pt x="90" y="260"/>
                  <a:pt x="91" y="261"/>
                  <a:pt x="93" y="261"/>
                </a:cubicBezTo>
                <a:cubicBezTo>
                  <a:pt x="95" y="262"/>
                  <a:pt x="96" y="263"/>
                  <a:pt x="99" y="264"/>
                </a:cubicBezTo>
                <a:cubicBezTo>
                  <a:pt x="99" y="263"/>
                  <a:pt x="97" y="262"/>
                  <a:pt x="94" y="261"/>
                </a:cubicBezTo>
                <a:cubicBezTo>
                  <a:pt x="90" y="258"/>
                  <a:pt x="86" y="257"/>
                  <a:pt x="82" y="256"/>
                </a:cubicBezTo>
                <a:cubicBezTo>
                  <a:pt x="77" y="254"/>
                  <a:pt x="73" y="252"/>
                  <a:pt x="68" y="250"/>
                </a:cubicBezTo>
                <a:cubicBezTo>
                  <a:pt x="65" y="248"/>
                  <a:pt x="61" y="247"/>
                  <a:pt x="58" y="245"/>
                </a:cubicBezTo>
                <a:cubicBezTo>
                  <a:pt x="56" y="244"/>
                  <a:pt x="54" y="243"/>
                  <a:pt x="52" y="242"/>
                </a:cubicBezTo>
                <a:cubicBezTo>
                  <a:pt x="51" y="241"/>
                  <a:pt x="49" y="240"/>
                  <a:pt x="48" y="240"/>
                </a:cubicBezTo>
                <a:cubicBezTo>
                  <a:pt x="50" y="240"/>
                  <a:pt x="51" y="241"/>
                  <a:pt x="53" y="242"/>
                </a:cubicBezTo>
                <a:cubicBezTo>
                  <a:pt x="53" y="242"/>
                  <a:pt x="54" y="242"/>
                  <a:pt x="55" y="242"/>
                </a:cubicBezTo>
                <a:cubicBezTo>
                  <a:pt x="55" y="242"/>
                  <a:pt x="55" y="242"/>
                  <a:pt x="55" y="242"/>
                </a:cubicBezTo>
                <a:cubicBezTo>
                  <a:pt x="55" y="242"/>
                  <a:pt x="53" y="241"/>
                  <a:pt x="51" y="240"/>
                </a:cubicBezTo>
                <a:cubicBezTo>
                  <a:pt x="51" y="240"/>
                  <a:pt x="50" y="240"/>
                  <a:pt x="50" y="239"/>
                </a:cubicBezTo>
                <a:cubicBezTo>
                  <a:pt x="48" y="239"/>
                  <a:pt x="47" y="238"/>
                  <a:pt x="46" y="237"/>
                </a:cubicBezTo>
                <a:cubicBezTo>
                  <a:pt x="44" y="237"/>
                  <a:pt x="43" y="237"/>
                  <a:pt x="41" y="236"/>
                </a:cubicBezTo>
                <a:cubicBezTo>
                  <a:pt x="41" y="236"/>
                  <a:pt x="41" y="235"/>
                  <a:pt x="41" y="235"/>
                </a:cubicBezTo>
                <a:cubicBezTo>
                  <a:pt x="39" y="234"/>
                  <a:pt x="38" y="233"/>
                  <a:pt x="35" y="233"/>
                </a:cubicBezTo>
                <a:cubicBezTo>
                  <a:pt x="33" y="232"/>
                  <a:pt x="31" y="230"/>
                  <a:pt x="28" y="229"/>
                </a:cubicBezTo>
                <a:cubicBezTo>
                  <a:pt x="28" y="229"/>
                  <a:pt x="28" y="229"/>
                  <a:pt x="28" y="229"/>
                </a:cubicBezTo>
                <a:cubicBezTo>
                  <a:pt x="33" y="229"/>
                  <a:pt x="33" y="229"/>
                  <a:pt x="33" y="229"/>
                </a:cubicBezTo>
                <a:cubicBezTo>
                  <a:pt x="41" y="233"/>
                  <a:pt x="49" y="236"/>
                  <a:pt x="57" y="240"/>
                </a:cubicBezTo>
                <a:cubicBezTo>
                  <a:pt x="58" y="240"/>
                  <a:pt x="59" y="240"/>
                  <a:pt x="60" y="241"/>
                </a:cubicBezTo>
                <a:cubicBezTo>
                  <a:pt x="63" y="242"/>
                  <a:pt x="66" y="244"/>
                  <a:pt x="69" y="245"/>
                </a:cubicBezTo>
                <a:cubicBezTo>
                  <a:pt x="70" y="246"/>
                  <a:pt x="71" y="246"/>
                  <a:pt x="71" y="246"/>
                </a:cubicBezTo>
                <a:cubicBezTo>
                  <a:pt x="72" y="246"/>
                  <a:pt x="73" y="246"/>
                  <a:pt x="74" y="246"/>
                </a:cubicBezTo>
                <a:cubicBezTo>
                  <a:pt x="87" y="252"/>
                  <a:pt x="98" y="259"/>
                  <a:pt x="112" y="265"/>
                </a:cubicBezTo>
                <a:cubicBezTo>
                  <a:pt x="112" y="266"/>
                  <a:pt x="114" y="267"/>
                  <a:pt x="116" y="268"/>
                </a:cubicBezTo>
                <a:cubicBezTo>
                  <a:pt x="117" y="268"/>
                  <a:pt x="117" y="269"/>
                  <a:pt x="121" y="269"/>
                </a:cubicBezTo>
                <a:cubicBezTo>
                  <a:pt x="122" y="269"/>
                  <a:pt x="124" y="270"/>
                  <a:pt x="125" y="271"/>
                </a:cubicBezTo>
                <a:cubicBezTo>
                  <a:pt x="130" y="273"/>
                  <a:pt x="133" y="275"/>
                  <a:pt x="139" y="277"/>
                </a:cubicBezTo>
                <a:cubicBezTo>
                  <a:pt x="137" y="276"/>
                  <a:pt x="133" y="274"/>
                  <a:pt x="133" y="273"/>
                </a:cubicBezTo>
                <a:cubicBezTo>
                  <a:pt x="143" y="277"/>
                  <a:pt x="152" y="281"/>
                  <a:pt x="160" y="286"/>
                </a:cubicBezTo>
                <a:cubicBezTo>
                  <a:pt x="162" y="287"/>
                  <a:pt x="164" y="288"/>
                  <a:pt x="168" y="289"/>
                </a:cubicBezTo>
                <a:cubicBezTo>
                  <a:pt x="168" y="289"/>
                  <a:pt x="169" y="290"/>
                  <a:pt x="169" y="290"/>
                </a:cubicBezTo>
                <a:cubicBezTo>
                  <a:pt x="171" y="291"/>
                  <a:pt x="176" y="293"/>
                  <a:pt x="178" y="295"/>
                </a:cubicBezTo>
                <a:cubicBezTo>
                  <a:pt x="179" y="295"/>
                  <a:pt x="179" y="295"/>
                  <a:pt x="179" y="295"/>
                </a:cubicBezTo>
                <a:cubicBezTo>
                  <a:pt x="179" y="295"/>
                  <a:pt x="179" y="295"/>
                  <a:pt x="179" y="295"/>
                </a:cubicBezTo>
                <a:cubicBezTo>
                  <a:pt x="179" y="295"/>
                  <a:pt x="179" y="295"/>
                  <a:pt x="178" y="295"/>
                </a:cubicBezTo>
                <a:cubicBezTo>
                  <a:pt x="181" y="297"/>
                  <a:pt x="186" y="299"/>
                  <a:pt x="190" y="301"/>
                </a:cubicBezTo>
                <a:cubicBezTo>
                  <a:pt x="195" y="303"/>
                  <a:pt x="200" y="306"/>
                  <a:pt x="202" y="308"/>
                </a:cubicBezTo>
                <a:cubicBezTo>
                  <a:pt x="203" y="309"/>
                  <a:pt x="204" y="309"/>
                  <a:pt x="204" y="309"/>
                </a:cubicBezTo>
                <a:cubicBezTo>
                  <a:pt x="208" y="311"/>
                  <a:pt x="214" y="314"/>
                  <a:pt x="218" y="316"/>
                </a:cubicBezTo>
                <a:cubicBezTo>
                  <a:pt x="219" y="317"/>
                  <a:pt x="221" y="318"/>
                  <a:pt x="224" y="318"/>
                </a:cubicBezTo>
                <a:cubicBezTo>
                  <a:pt x="225" y="318"/>
                  <a:pt x="226" y="319"/>
                  <a:pt x="228" y="320"/>
                </a:cubicBezTo>
                <a:cubicBezTo>
                  <a:pt x="228" y="320"/>
                  <a:pt x="229" y="320"/>
                  <a:pt x="229" y="320"/>
                </a:cubicBezTo>
                <a:cubicBezTo>
                  <a:pt x="229" y="320"/>
                  <a:pt x="229" y="320"/>
                  <a:pt x="229" y="320"/>
                </a:cubicBezTo>
                <a:cubicBezTo>
                  <a:pt x="226" y="317"/>
                  <a:pt x="221" y="315"/>
                  <a:pt x="216" y="313"/>
                </a:cubicBezTo>
                <a:cubicBezTo>
                  <a:pt x="214" y="312"/>
                  <a:pt x="211" y="311"/>
                  <a:pt x="211" y="310"/>
                </a:cubicBezTo>
                <a:cubicBezTo>
                  <a:pt x="204" y="309"/>
                  <a:pt x="209" y="308"/>
                  <a:pt x="204" y="306"/>
                </a:cubicBezTo>
                <a:cubicBezTo>
                  <a:pt x="204" y="306"/>
                  <a:pt x="204" y="306"/>
                  <a:pt x="204" y="306"/>
                </a:cubicBezTo>
                <a:cubicBezTo>
                  <a:pt x="203" y="305"/>
                  <a:pt x="203" y="304"/>
                  <a:pt x="200" y="303"/>
                </a:cubicBezTo>
                <a:cubicBezTo>
                  <a:pt x="197" y="302"/>
                  <a:pt x="193" y="300"/>
                  <a:pt x="191" y="299"/>
                </a:cubicBezTo>
                <a:cubicBezTo>
                  <a:pt x="189" y="297"/>
                  <a:pt x="188" y="298"/>
                  <a:pt x="186" y="298"/>
                </a:cubicBezTo>
                <a:cubicBezTo>
                  <a:pt x="186" y="297"/>
                  <a:pt x="188" y="297"/>
                  <a:pt x="185" y="296"/>
                </a:cubicBezTo>
                <a:cubicBezTo>
                  <a:pt x="185" y="295"/>
                  <a:pt x="181" y="294"/>
                  <a:pt x="181" y="293"/>
                </a:cubicBezTo>
                <a:cubicBezTo>
                  <a:pt x="181" y="293"/>
                  <a:pt x="182" y="293"/>
                  <a:pt x="182" y="293"/>
                </a:cubicBezTo>
                <a:cubicBezTo>
                  <a:pt x="184" y="293"/>
                  <a:pt x="183" y="293"/>
                  <a:pt x="183" y="292"/>
                </a:cubicBezTo>
                <a:cubicBezTo>
                  <a:pt x="187" y="293"/>
                  <a:pt x="190" y="295"/>
                  <a:pt x="190" y="295"/>
                </a:cubicBezTo>
                <a:cubicBezTo>
                  <a:pt x="190" y="297"/>
                  <a:pt x="192" y="297"/>
                  <a:pt x="196" y="298"/>
                </a:cubicBezTo>
                <a:cubicBezTo>
                  <a:pt x="198" y="299"/>
                  <a:pt x="200" y="300"/>
                  <a:pt x="201" y="301"/>
                </a:cubicBezTo>
                <a:cubicBezTo>
                  <a:pt x="202" y="301"/>
                  <a:pt x="204" y="302"/>
                  <a:pt x="206" y="302"/>
                </a:cubicBezTo>
                <a:cubicBezTo>
                  <a:pt x="206" y="303"/>
                  <a:pt x="206" y="303"/>
                  <a:pt x="207" y="303"/>
                </a:cubicBezTo>
                <a:cubicBezTo>
                  <a:pt x="210" y="304"/>
                  <a:pt x="214" y="306"/>
                  <a:pt x="218" y="308"/>
                </a:cubicBezTo>
                <a:cubicBezTo>
                  <a:pt x="218" y="308"/>
                  <a:pt x="218" y="308"/>
                  <a:pt x="218" y="308"/>
                </a:cubicBezTo>
                <a:cubicBezTo>
                  <a:pt x="218" y="308"/>
                  <a:pt x="218" y="308"/>
                  <a:pt x="218" y="308"/>
                </a:cubicBezTo>
                <a:cubicBezTo>
                  <a:pt x="218" y="308"/>
                  <a:pt x="218" y="308"/>
                  <a:pt x="218" y="308"/>
                </a:cubicBezTo>
                <a:cubicBezTo>
                  <a:pt x="220" y="309"/>
                  <a:pt x="223" y="310"/>
                  <a:pt x="225" y="311"/>
                </a:cubicBezTo>
                <a:cubicBezTo>
                  <a:pt x="229" y="312"/>
                  <a:pt x="232" y="314"/>
                  <a:pt x="236" y="316"/>
                </a:cubicBezTo>
                <a:cubicBezTo>
                  <a:pt x="235" y="314"/>
                  <a:pt x="225" y="311"/>
                  <a:pt x="227" y="310"/>
                </a:cubicBezTo>
                <a:cubicBezTo>
                  <a:pt x="228" y="310"/>
                  <a:pt x="228" y="309"/>
                  <a:pt x="228" y="309"/>
                </a:cubicBezTo>
                <a:cubicBezTo>
                  <a:pt x="228" y="309"/>
                  <a:pt x="228" y="308"/>
                  <a:pt x="227" y="308"/>
                </a:cubicBezTo>
                <a:cubicBezTo>
                  <a:pt x="225" y="308"/>
                  <a:pt x="223" y="307"/>
                  <a:pt x="220" y="306"/>
                </a:cubicBezTo>
                <a:cubicBezTo>
                  <a:pt x="220" y="306"/>
                  <a:pt x="219" y="305"/>
                  <a:pt x="218" y="305"/>
                </a:cubicBezTo>
                <a:cubicBezTo>
                  <a:pt x="217" y="305"/>
                  <a:pt x="216" y="304"/>
                  <a:pt x="216" y="304"/>
                </a:cubicBezTo>
                <a:cubicBezTo>
                  <a:pt x="210" y="301"/>
                  <a:pt x="206" y="298"/>
                  <a:pt x="202" y="296"/>
                </a:cubicBezTo>
                <a:cubicBezTo>
                  <a:pt x="204" y="296"/>
                  <a:pt x="206" y="297"/>
                  <a:pt x="208" y="298"/>
                </a:cubicBezTo>
                <a:cubicBezTo>
                  <a:pt x="208" y="297"/>
                  <a:pt x="204" y="296"/>
                  <a:pt x="203" y="295"/>
                </a:cubicBezTo>
                <a:cubicBezTo>
                  <a:pt x="203" y="295"/>
                  <a:pt x="203" y="295"/>
                  <a:pt x="204" y="295"/>
                </a:cubicBezTo>
                <a:cubicBezTo>
                  <a:pt x="204" y="295"/>
                  <a:pt x="204" y="295"/>
                  <a:pt x="204" y="295"/>
                </a:cubicBezTo>
                <a:cubicBezTo>
                  <a:pt x="204" y="295"/>
                  <a:pt x="204" y="294"/>
                  <a:pt x="205" y="295"/>
                </a:cubicBezTo>
                <a:cubicBezTo>
                  <a:pt x="208" y="296"/>
                  <a:pt x="209" y="296"/>
                  <a:pt x="210" y="296"/>
                </a:cubicBezTo>
                <a:cubicBezTo>
                  <a:pt x="211" y="295"/>
                  <a:pt x="209" y="295"/>
                  <a:pt x="208" y="294"/>
                </a:cubicBezTo>
                <a:cubicBezTo>
                  <a:pt x="205" y="293"/>
                  <a:pt x="202" y="292"/>
                  <a:pt x="201" y="291"/>
                </a:cubicBezTo>
                <a:cubicBezTo>
                  <a:pt x="199" y="289"/>
                  <a:pt x="197" y="289"/>
                  <a:pt x="195" y="289"/>
                </a:cubicBezTo>
                <a:cubicBezTo>
                  <a:pt x="193" y="288"/>
                  <a:pt x="191" y="287"/>
                  <a:pt x="187" y="285"/>
                </a:cubicBezTo>
                <a:cubicBezTo>
                  <a:pt x="189" y="287"/>
                  <a:pt x="191" y="288"/>
                  <a:pt x="195" y="289"/>
                </a:cubicBezTo>
                <a:cubicBezTo>
                  <a:pt x="197" y="290"/>
                  <a:pt x="199" y="291"/>
                  <a:pt x="201" y="292"/>
                </a:cubicBezTo>
                <a:cubicBezTo>
                  <a:pt x="203" y="293"/>
                  <a:pt x="203" y="294"/>
                  <a:pt x="201" y="294"/>
                </a:cubicBezTo>
                <a:cubicBezTo>
                  <a:pt x="199" y="293"/>
                  <a:pt x="196" y="291"/>
                  <a:pt x="195" y="293"/>
                </a:cubicBezTo>
                <a:cubicBezTo>
                  <a:pt x="195" y="292"/>
                  <a:pt x="194" y="292"/>
                  <a:pt x="193" y="292"/>
                </a:cubicBezTo>
                <a:cubicBezTo>
                  <a:pt x="193" y="291"/>
                  <a:pt x="191" y="290"/>
                  <a:pt x="189" y="290"/>
                </a:cubicBezTo>
                <a:cubicBezTo>
                  <a:pt x="184" y="287"/>
                  <a:pt x="178" y="284"/>
                  <a:pt x="172" y="281"/>
                </a:cubicBezTo>
                <a:cubicBezTo>
                  <a:pt x="169" y="279"/>
                  <a:pt x="167" y="277"/>
                  <a:pt x="162" y="275"/>
                </a:cubicBezTo>
                <a:cubicBezTo>
                  <a:pt x="160" y="273"/>
                  <a:pt x="154" y="271"/>
                  <a:pt x="152" y="269"/>
                </a:cubicBezTo>
                <a:cubicBezTo>
                  <a:pt x="151" y="269"/>
                  <a:pt x="149" y="268"/>
                  <a:pt x="148" y="267"/>
                </a:cubicBezTo>
                <a:cubicBezTo>
                  <a:pt x="147" y="266"/>
                  <a:pt x="146" y="266"/>
                  <a:pt x="146" y="265"/>
                </a:cubicBezTo>
                <a:cubicBezTo>
                  <a:pt x="145" y="265"/>
                  <a:pt x="145" y="264"/>
                  <a:pt x="144" y="264"/>
                </a:cubicBezTo>
                <a:cubicBezTo>
                  <a:pt x="146" y="265"/>
                  <a:pt x="148" y="266"/>
                  <a:pt x="150" y="267"/>
                </a:cubicBezTo>
                <a:cubicBezTo>
                  <a:pt x="152" y="267"/>
                  <a:pt x="152" y="268"/>
                  <a:pt x="154" y="268"/>
                </a:cubicBezTo>
                <a:cubicBezTo>
                  <a:pt x="155" y="269"/>
                  <a:pt x="157" y="269"/>
                  <a:pt x="158" y="270"/>
                </a:cubicBezTo>
                <a:cubicBezTo>
                  <a:pt x="158" y="269"/>
                  <a:pt x="158" y="269"/>
                  <a:pt x="159" y="269"/>
                </a:cubicBezTo>
                <a:cubicBezTo>
                  <a:pt x="162" y="270"/>
                  <a:pt x="164" y="272"/>
                  <a:pt x="168" y="273"/>
                </a:cubicBezTo>
                <a:cubicBezTo>
                  <a:pt x="170" y="274"/>
                  <a:pt x="172" y="275"/>
                  <a:pt x="173" y="276"/>
                </a:cubicBezTo>
                <a:cubicBezTo>
                  <a:pt x="173" y="276"/>
                  <a:pt x="172" y="276"/>
                  <a:pt x="173" y="277"/>
                </a:cubicBezTo>
                <a:cubicBezTo>
                  <a:pt x="175" y="277"/>
                  <a:pt x="175" y="277"/>
                  <a:pt x="176" y="277"/>
                </a:cubicBezTo>
                <a:cubicBezTo>
                  <a:pt x="177" y="277"/>
                  <a:pt x="178" y="278"/>
                  <a:pt x="180" y="279"/>
                </a:cubicBezTo>
                <a:cubicBezTo>
                  <a:pt x="180" y="279"/>
                  <a:pt x="180" y="279"/>
                  <a:pt x="180" y="279"/>
                </a:cubicBezTo>
                <a:cubicBezTo>
                  <a:pt x="186" y="283"/>
                  <a:pt x="196" y="287"/>
                  <a:pt x="204" y="291"/>
                </a:cubicBezTo>
                <a:cubicBezTo>
                  <a:pt x="208" y="293"/>
                  <a:pt x="212" y="296"/>
                  <a:pt x="216" y="298"/>
                </a:cubicBezTo>
                <a:cubicBezTo>
                  <a:pt x="218" y="299"/>
                  <a:pt x="221" y="301"/>
                  <a:pt x="224" y="302"/>
                </a:cubicBezTo>
                <a:cubicBezTo>
                  <a:pt x="225" y="303"/>
                  <a:pt x="225" y="304"/>
                  <a:pt x="228" y="304"/>
                </a:cubicBezTo>
                <a:cubicBezTo>
                  <a:pt x="233" y="305"/>
                  <a:pt x="230" y="303"/>
                  <a:pt x="230" y="303"/>
                </a:cubicBezTo>
                <a:cubicBezTo>
                  <a:pt x="231" y="303"/>
                  <a:pt x="232" y="304"/>
                  <a:pt x="234" y="304"/>
                </a:cubicBezTo>
                <a:cubicBezTo>
                  <a:pt x="232" y="303"/>
                  <a:pt x="229" y="301"/>
                  <a:pt x="226" y="299"/>
                </a:cubicBezTo>
                <a:cubicBezTo>
                  <a:pt x="227" y="299"/>
                  <a:pt x="228" y="299"/>
                  <a:pt x="226" y="298"/>
                </a:cubicBezTo>
                <a:cubicBezTo>
                  <a:pt x="223" y="297"/>
                  <a:pt x="221" y="296"/>
                  <a:pt x="217" y="294"/>
                </a:cubicBezTo>
                <a:cubicBezTo>
                  <a:pt x="217" y="294"/>
                  <a:pt x="217" y="294"/>
                  <a:pt x="217" y="294"/>
                </a:cubicBezTo>
                <a:cubicBezTo>
                  <a:pt x="217" y="294"/>
                  <a:pt x="217" y="294"/>
                  <a:pt x="217" y="294"/>
                </a:cubicBezTo>
                <a:cubicBezTo>
                  <a:pt x="217" y="294"/>
                  <a:pt x="217" y="294"/>
                  <a:pt x="217" y="294"/>
                </a:cubicBezTo>
                <a:cubicBezTo>
                  <a:pt x="217" y="294"/>
                  <a:pt x="220" y="294"/>
                  <a:pt x="215" y="293"/>
                </a:cubicBezTo>
                <a:cubicBezTo>
                  <a:pt x="214" y="292"/>
                  <a:pt x="212" y="291"/>
                  <a:pt x="214" y="291"/>
                </a:cubicBezTo>
                <a:cubicBezTo>
                  <a:pt x="214" y="291"/>
                  <a:pt x="214" y="291"/>
                  <a:pt x="214" y="291"/>
                </a:cubicBezTo>
                <a:cubicBezTo>
                  <a:pt x="214" y="291"/>
                  <a:pt x="214" y="291"/>
                  <a:pt x="214" y="291"/>
                </a:cubicBezTo>
                <a:cubicBezTo>
                  <a:pt x="214" y="291"/>
                  <a:pt x="214" y="291"/>
                  <a:pt x="214" y="291"/>
                </a:cubicBezTo>
                <a:cubicBezTo>
                  <a:pt x="219" y="293"/>
                  <a:pt x="223" y="296"/>
                  <a:pt x="230" y="298"/>
                </a:cubicBezTo>
                <a:cubicBezTo>
                  <a:pt x="231" y="299"/>
                  <a:pt x="232" y="299"/>
                  <a:pt x="233" y="300"/>
                </a:cubicBezTo>
                <a:cubicBezTo>
                  <a:pt x="236" y="300"/>
                  <a:pt x="232" y="299"/>
                  <a:pt x="232" y="299"/>
                </a:cubicBezTo>
                <a:cubicBezTo>
                  <a:pt x="233" y="299"/>
                  <a:pt x="234" y="298"/>
                  <a:pt x="235" y="298"/>
                </a:cubicBezTo>
                <a:cubicBezTo>
                  <a:pt x="239" y="300"/>
                  <a:pt x="241" y="301"/>
                  <a:pt x="244" y="303"/>
                </a:cubicBezTo>
                <a:cubicBezTo>
                  <a:pt x="246" y="304"/>
                  <a:pt x="248" y="305"/>
                  <a:pt x="250" y="305"/>
                </a:cubicBezTo>
                <a:cubicBezTo>
                  <a:pt x="253" y="306"/>
                  <a:pt x="247" y="304"/>
                  <a:pt x="246" y="303"/>
                </a:cubicBezTo>
                <a:cubicBezTo>
                  <a:pt x="246" y="303"/>
                  <a:pt x="246" y="303"/>
                  <a:pt x="246" y="302"/>
                </a:cubicBezTo>
                <a:cubicBezTo>
                  <a:pt x="246" y="302"/>
                  <a:pt x="246" y="302"/>
                  <a:pt x="246" y="302"/>
                </a:cubicBezTo>
                <a:cubicBezTo>
                  <a:pt x="247" y="302"/>
                  <a:pt x="247" y="302"/>
                  <a:pt x="248" y="302"/>
                </a:cubicBezTo>
                <a:cubicBezTo>
                  <a:pt x="245" y="301"/>
                  <a:pt x="240" y="299"/>
                  <a:pt x="238" y="298"/>
                </a:cubicBezTo>
                <a:cubicBezTo>
                  <a:pt x="237" y="297"/>
                  <a:pt x="237" y="297"/>
                  <a:pt x="236" y="296"/>
                </a:cubicBezTo>
                <a:cubicBezTo>
                  <a:pt x="236" y="296"/>
                  <a:pt x="237" y="296"/>
                  <a:pt x="238" y="296"/>
                </a:cubicBezTo>
                <a:cubicBezTo>
                  <a:pt x="238" y="296"/>
                  <a:pt x="238" y="296"/>
                  <a:pt x="237" y="295"/>
                </a:cubicBezTo>
                <a:cubicBezTo>
                  <a:pt x="231" y="292"/>
                  <a:pt x="231" y="292"/>
                  <a:pt x="237" y="292"/>
                </a:cubicBezTo>
                <a:cubicBezTo>
                  <a:pt x="239" y="292"/>
                  <a:pt x="239" y="293"/>
                  <a:pt x="242" y="293"/>
                </a:cubicBezTo>
                <a:cubicBezTo>
                  <a:pt x="244" y="293"/>
                  <a:pt x="241" y="292"/>
                  <a:pt x="240" y="292"/>
                </a:cubicBezTo>
                <a:cubicBezTo>
                  <a:pt x="239" y="291"/>
                  <a:pt x="239" y="290"/>
                  <a:pt x="241" y="291"/>
                </a:cubicBezTo>
                <a:cubicBezTo>
                  <a:pt x="247" y="293"/>
                  <a:pt x="253" y="294"/>
                  <a:pt x="258" y="297"/>
                </a:cubicBezTo>
                <a:cubicBezTo>
                  <a:pt x="258" y="297"/>
                  <a:pt x="259" y="297"/>
                  <a:pt x="258" y="297"/>
                </a:cubicBezTo>
                <a:cubicBezTo>
                  <a:pt x="258" y="297"/>
                  <a:pt x="256" y="296"/>
                  <a:pt x="255" y="297"/>
                </a:cubicBezTo>
                <a:cubicBezTo>
                  <a:pt x="260" y="300"/>
                  <a:pt x="270" y="302"/>
                  <a:pt x="275" y="305"/>
                </a:cubicBezTo>
                <a:cubicBezTo>
                  <a:pt x="277" y="307"/>
                  <a:pt x="280" y="308"/>
                  <a:pt x="284" y="310"/>
                </a:cubicBezTo>
                <a:cubicBezTo>
                  <a:pt x="285" y="311"/>
                  <a:pt x="286" y="311"/>
                  <a:pt x="288" y="311"/>
                </a:cubicBezTo>
                <a:cubicBezTo>
                  <a:pt x="290" y="311"/>
                  <a:pt x="289" y="310"/>
                  <a:pt x="287" y="310"/>
                </a:cubicBezTo>
                <a:cubicBezTo>
                  <a:pt x="283" y="308"/>
                  <a:pt x="287" y="309"/>
                  <a:pt x="287" y="308"/>
                </a:cubicBezTo>
                <a:cubicBezTo>
                  <a:pt x="288" y="308"/>
                  <a:pt x="289" y="308"/>
                  <a:pt x="289" y="309"/>
                </a:cubicBezTo>
                <a:cubicBezTo>
                  <a:pt x="287" y="308"/>
                  <a:pt x="287" y="306"/>
                  <a:pt x="282" y="306"/>
                </a:cubicBezTo>
                <a:cubicBezTo>
                  <a:pt x="281" y="306"/>
                  <a:pt x="283" y="307"/>
                  <a:pt x="283" y="307"/>
                </a:cubicBezTo>
                <a:cubicBezTo>
                  <a:pt x="280" y="307"/>
                  <a:pt x="280" y="306"/>
                  <a:pt x="278" y="305"/>
                </a:cubicBezTo>
                <a:cubicBezTo>
                  <a:pt x="273" y="303"/>
                  <a:pt x="273" y="302"/>
                  <a:pt x="268" y="300"/>
                </a:cubicBezTo>
                <a:cubicBezTo>
                  <a:pt x="266" y="299"/>
                  <a:pt x="264" y="298"/>
                  <a:pt x="262" y="297"/>
                </a:cubicBezTo>
                <a:cubicBezTo>
                  <a:pt x="262" y="296"/>
                  <a:pt x="263" y="296"/>
                  <a:pt x="262" y="295"/>
                </a:cubicBezTo>
                <a:cubicBezTo>
                  <a:pt x="260" y="294"/>
                  <a:pt x="258" y="293"/>
                  <a:pt x="256" y="292"/>
                </a:cubicBezTo>
                <a:cubicBezTo>
                  <a:pt x="256" y="292"/>
                  <a:pt x="255" y="292"/>
                  <a:pt x="255" y="292"/>
                </a:cubicBezTo>
                <a:cubicBezTo>
                  <a:pt x="257" y="293"/>
                  <a:pt x="259" y="294"/>
                  <a:pt x="261" y="295"/>
                </a:cubicBezTo>
                <a:cubicBezTo>
                  <a:pt x="256" y="294"/>
                  <a:pt x="255" y="293"/>
                  <a:pt x="252" y="292"/>
                </a:cubicBezTo>
                <a:cubicBezTo>
                  <a:pt x="251" y="290"/>
                  <a:pt x="245" y="288"/>
                  <a:pt x="242" y="287"/>
                </a:cubicBezTo>
                <a:cubicBezTo>
                  <a:pt x="242" y="286"/>
                  <a:pt x="241" y="286"/>
                  <a:pt x="240" y="286"/>
                </a:cubicBezTo>
                <a:cubicBezTo>
                  <a:pt x="240" y="286"/>
                  <a:pt x="240" y="286"/>
                  <a:pt x="240" y="286"/>
                </a:cubicBezTo>
                <a:cubicBezTo>
                  <a:pt x="240" y="286"/>
                  <a:pt x="240" y="286"/>
                  <a:pt x="240" y="286"/>
                </a:cubicBezTo>
                <a:cubicBezTo>
                  <a:pt x="240" y="286"/>
                  <a:pt x="240" y="286"/>
                  <a:pt x="240" y="286"/>
                </a:cubicBezTo>
                <a:cubicBezTo>
                  <a:pt x="236" y="285"/>
                  <a:pt x="234" y="283"/>
                  <a:pt x="229" y="281"/>
                </a:cubicBezTo>
                <a:cubicBezTo>
                  <a:pt x="229" y="281"/>
                  <a:pt x="229" y="281"/>
                  <a:pt x="229" y="281"/>
                </a:cubicBezTo>
                <a:cubicBezTo>
                  <a:pt x="229" y="281"/>
                  <a:pt x="229" y="281"/>
                  <a:pt x="229" y="281"/>
                </a:cubicBezTo>
                <a:cubicBezTo>
                  <a:pt x="228" y="280"/>
                  <a:pt x="226" y="279"/>
                  <a:pt x="224" y="279"/>
                </a:cubicBezTo>
                <a:cubicBezTo>
                  <a:pt x="223" y="277"/>
                  <a:pt x="220" y="276"/>
                  <a:pt x="217" y="275"/>
                </a:cubicBezTo>
                <a:cubicBezTo>
                  <a:pt x="215" y="274"/>
                  <a:pt x="214" y="273"/>
                  <a:pt x="212" y="273"/>
                </a:cubicBezTo>
                <a:cubicBezTo>
                  <a:pt x="212" y="272"/>
                  <a:pt x="212" y="272"/>
                  <a:pt x="212" y="272"/>
                </a:cubicBezTo>
                <a:cubicBezTo>
                  <a:pt x="210" y="271"/>
                  <a:pt x="207" y="270"/>
                  <a:pt x="208" y="269"/>
                </a:cubicBezTo>
                <a:cubicBezTo>
                  <a:pt x="214" y="271"/>
                  <a:pt x="218" y="274"/>
                  <a:pt x="225" y="276"/>
                </a:cubicBezTo>
                <a:cubicBezTo>
                  <a:pt x="236" y="282"/>
                  <a:pt x="246" y="287"/>
                  <a:pt x="257" y="292"/>
                </a:cubicBezTo>
                <a:cubicBezTo>
                  <a:pt x="258" y="292"/>
                  <a:pt x="260" y="293"/>
                  <a:pt x="261" y="293"/>
                </a:cubicBezTo>
                <a:cubicBezTo>
                  <a:pt x="262" y="294"/>
                  <a:pt x="262" y="294"/>
                  <a:pt x="263" y="294"/>
                </a:cubicBezTo>
                <a:cubicBezTo>
                  <a:pt x="269" y="297"/>
                  <a:pt x="274" y="300"/>
                  <a:pt x="280" y="302"/>
                </a:cubicBezTo>
                <a:cubicBezTo>
                  <a:pt x="286" y="305"/>
                  <a:pt x="293" y="308"/>
                  <a:pt x="297" y="311"/>
                </a:cubicBezTo>
                <a:cubicBezTo>
                  <a:pt x="298" y="312"/>
                  <a:pt x="301" y="313"/>
                  <a:pt x="303" y="315"/>
                </a:cubicBezTo>
                <a:cubicBezTo>
                  <a:pt x="302" y="314"/>
                  <a:pt x="301" y="314"/>
                  <a:pt x="300" y="314"/>
                </a:cubicBezTo>
                <a:cubicBezTo>
                  <a:pt x="301" y="315"/>
                  <a:pt x="302" y="315"/>
                  <a:pt x="304" y="316"/>
                </a:cubicBezTo>
                <a:cubicBezTo>
                  <a:pt x="305" y="316"/>
                  <a:pt x="304" y="315"/>
                  <a:pt x="304" y="315"/>
                </a:cubicBezTo>
                <a:cubicBezTo>
                  <a:pt x="305" y="315"/>
                  <a:pt x="306" y="316"/>
                  <a:pt x="309" y="316"/>
                </a:cubicBezTo>
                <a:cubicBezTo>
                  <a:pt x="304" y="314"/>
                  <a:pt x="303" y="313"/>
                  <a:pt x="299" y="311"/>
                </a:cubicBezTo>
                <a:cubicBezTo>
                  <a:pt x="297" y="310"/>
                  <a:pt x="296" y="309"/>
                  <a:pt x="294" y="308"/>
                </a:cubicBezTo>
                <a:cubicBezTo>
                  <a:pt x="290" y="306"/>
                  <a:pt x="284" y="303"/>
                  <a:pt x="280" y="300"/>
                </a:cubicBezTo>
                <a:cubicBezTo>
                  <a:pt x="281" y="300"/>
                  <a:pt x="280" y="300"/>
                  <a:pt x="280" y="299"/>
                </a:cubicBezTo>
                <a:cubicBezTo>
                  <a:pt x="279" y="299"/>
                  <a:pt x="279" y="298"/>
                  <a:pt x="280" y="298"/>
                </a:cubicBezTo>
                <a:cubicBezTo>
                  <a:pt x="282" y="298"/>
                  <a:pt x="284" y="299"/>
                  <a:pt x="285" y="300"/>
                </a:cubicBezTo>
                <a:cubicBezTo>
                  <a:pt x="288" y="301"/>
                  <a:pt x="292" y="302"/>
                  <a:pt x="296" y="303"/>
                </a:cubicBezTo>
                <a:cubicBezTo>
                  <a:pt x="300" y="305"/>
                  <a:pt x="302" y="304"/>
                  <a:pt x="304" y="304"/>
                </a:cubicBezTo>
                <a:cubicBezTo>
                  <a:pt x="304" y="304"/>
                  <a:pt x="306" y="304"/>
                  <a:pt x="307" y="304"/>
                </a:cubicBezTo>
                <a:cubicBezTo>
                  <a:pt x="308" y="305"/>
                  <a:pt x="308" y="305"/>
                  <a:pt x="306" y="305"/>
                </a:cubicBezTo>
                <a:cubicBezTo>
                  <a:pt x="303" y="305"/>
                  <a:pt x="304" y="306"/>
                  <a:pt x="302" y="306"/>
                </a:cubicBezTo>
                <a:cubicBezTo>
                  <a:pt x="306" y="307"/>
                  <a:pt x="310" y="308"/>
                  <a:pt x="314" y="310"/>
                </a:cubicBezTo>
                <a:cubicBezTo>
                  <a:pt x="313" y="309"/>
                  <a:pt x="312" y="308"/>
                  <a:pt x="312" y="307"/>
                </a:cubicBezTo>
                <a:cubicBezTo>
                  <a:pt x="314" y="308"/>
                  <a:pt x="319" y="309"/>
                  <a:pt x="318" y="307"/>
                </a:cubicBezTo>
                <a:cubicBezTo>
                  <a:pt x="317" y="305"/>
                  <a:pt x="317" y="305"/>
                  <a:pt x="321" y="305"/>
                </a:cubicBezTo>
                <a:cubicBezTo>
                  <a:pt x="317" y="304"/>
                  <a:pt x="314" y="302"/>
                  <a:pt x="310" y="302"/>
                </a:cubicBezTo>
                <a:cubicBezTo>
                  <a:pt x="310" y="302"/>
                  <a:pt x="309" y="302"/>
                  <a:pt x="309" y="302"/>
                </a:cubicBezTo>
                <a:cubicBezTo>
                  <a:pt x="309" y="301"/>
                  <a:pt x="309" y="301"/>
                  <a:pt x="310" y="301"/>
                </a:cubicBezTo>
                <a:cubicBezTo>
                  <a:pt x="312" y="301"/>
                  <a:pt x="310" y="300"/>
                  <a:pt x="309" y="300"/>
                </a:cubicBezTo>
                <a:cubicBezTo>
                  <a:pt x="308" y="300"/>
                  <a:pt x="308" y="300"/>
                  <a:pt x="308" y="299"/>
                </a:cubicBezTo>
                <a:cubicBezTo>
                  <a:pt x="308" y="299"/>
                  <a:pt x="308" y="299"/>
                  <a:pt x="306" y="298"/>
                </a:cubicBezTo>
                <a:cubicBezTo>
                  <a:pt x="304" y="297"/>
                  <a:pt x="304" y="297"/>
                  <a:pt x="306" y="297"/>
                </a:cubicBezTo>
                <a:cubicBezTo>
                  <a:pt x="307" y="297"/>
                  <a:pt x="304" y="296"/>
                  <a:pt x="305" y="295"/>
                </a:cubicBezTo>
                <a:cubicBezTo>
                  <a:pt x="306" y="296"/>
                  <a:pt x="307" y="297"/>
                  <a:pt x="308" y="297"/>
                </a:cubicBezTo>
                <a:cubicBezTo>
                  <a:pt x="310" y="299"/>
                  <a:pt x="314" y="300"/>
                  <a:pt x="317" y="302"/>
                </a:cubicBezTo>
                <a:cubicBezTo>
                  <a:pt x="318" y="303"/>
                  <a:pt x="320" y="304"/>
                  <a:pt x="322" y="305"/>
                </a:cubicBezTo>
                <a:cubicBezTo>
                  <a:pt x="323" y="305"/>
                  <a:pt x="324" y="306"/>
                  <a:pt x="325" y="306"/>
                </a:cubicBezTo>
                <a:cubicBezTo>
                  <a:pt x="326" y="306"/>
                  <a:pt x="327" y="307"/>
                  <a:pt x="327" y="307"/>
                </a:cubicBezTo>
                <a:cubicBezTo>
                  <a:pt x="327" y="307"/>
                  <a:pt x="328" y="308"/>
                  <a:pt x="329" y="308"/>
                </a:cubicBezTo>
                <a:cubicBezTo>
                  <a:pt x="330" y="308"/>
                  <a:pt x="331" y="309"/>
                  <a:pt x="332" y="309"/>
                </a:cubicBezTo>
                <a:cubicBezTo>
                  <a:pt x="332" y="308"/>
                  <a:pt x="331" y="308"/>
                  <a:pt x="330" y="308"/>
                </a:cubicBezTo>
                <a:cubicBezTo>
                  <a:pt x="329" y="307"/>
                  <a:pt x="328" y="306"/>
                  <a:pt x="326" y="306"/>
                </a:cubicBezTo>
                <a:cubicBezTo>
                  <a:pt x="321" y="303"/>
                  <a:pt x="317" y="300"/>
                  <a:pt x="309" y="297"/>
                </a:cubicBezTo>
                <a:cubicBezTo>
                  <a:pt x="305" y="294"/>
                  <a:pt x="298" y="291"/>
                  <a:pt x="292" y="288"/>
                </a:cubicBezTo>
                <a:cubicBezTo>
                  <a:pt x="289" y="287"/>
                  <a:pt x="287" y="285"/>
                  <a:pt x="284" y="284"/>
                </a:cubicBezTo>
                <a:cubicBezTo>
                  <a:pt x="283" y="283"/>
                  <a:pt x="279" y="281"/>
                  <a:pt x="276" y="280"/>
                </a:cubicBezTo>
                <a:cubicBezTo>
                  <a:pt x="280" y="281"/>
                  <a:pt x="284" y="280"/>
                  <a:pt x="289" y="282"/>
                </a:cubicBezTo>
                <a:cubicBezTo>
                  <a:pt x="294" y="284"/>
                  <a:pt x="299" y="286"/>
                  <a:pt x="303" y="288"/>
                </a:cubicBezTo>
                <a:cubicBezTo>
                  <a:pt x="309" y="291"/>
                  <a:pt x="314" y="295"/>
                  <a:pt x="322" y="298"/>
                </a:cubicBezTo>
                <a:cubicBezTo>
                  <a:pt x="325" y="299"/>
                  <a:pt x="330" y="300"/>
                  <a:pt x="334" y="302"/>
                </a:cubicBezTo>
                <a:cubicBezTo>
                  <a:pt x="335" y="300"/>
                  <a:pt x="331" y="299"/>
                  <a:pt x="328" y="298"/>
                </a:cubicBezTo>
                <a:cubicBezTo>
                  <a:pt x="326" y="297"/>
                  <a:pt x="323" y="297"/>
                  <a:pt x="323" y="296"/>
                </a:cubicBezTo>
                <a:cubicBezTo>
                  <a:pt x="323" y="295"/>
                  <a:pt x="325" y="296"/>
                  <a:pt x="327" y="296"/>
                </a:cubicBezTo>
                <a:cubicBezTo>
                  <a:pt x="328" y="296"/>
                  <a:pt x="330" y="296"/>
                  <a:pt x="331" y="296"/>
                </a:cubicBezTo>
                <a:cubicBezTo>
                  <a:pt x="331" y="297"/>
                  <a:pt x="332" y="297"/>
                  <a:pt x="333" y="298"/>
                </a:cubicBezTo>
                <a:cubicBezTo>
                  <a:pt x="333" y="298"/>
                  <a:pt x="333" y="298"/>
                  <a:pt x="333" y="298"/>
                </a:cubicBezTo>
                <a:cubicBezTo>
                  <a:pt x="333" y="298"/>
                  <a:pt x="333" y="298"/>
                  <a:pt x="333" y="298"/>
                </a:cubicBezTo>
                <a:cubicBezTo>
                  <a:pt x="332" y="298"/>
                  <a:pt x="330" y="297"/>
                  <a:pt x="330" y="297"/>
                </a:cubicBezTo>
                <a:cubicBezTo>
                  <a:pt x="330" y="298"/>
                  <a:pt x="331" y="299"/>
                  <a:pt x="334" y="299"/>
                </a:cubicBezTo>
                <a:cubicBezTo>
                  <a:pt x="334" y="299"/>
                  <a:pt x="335" y="300"/>
                  <a:pt x="335" y="300"/>
                </a:cubicBezTo>
                <a:cubicBezTo>
                  <a:pt x="337" y="301"/>
                  <a:pt x="339" y="302"/>
                  <a:pt x="341" y="303"/>
                </a:cubicBezTo>
                <a:cubicBezTo>
                  <a:pt x="341" y="303"/>
                  <a:pt x="342" y="303"/>
                  <a:pt x="342" y="303"/>
                </a:cubicBezTo>
                <a:cubicBezTo>
                  <a:pt x="340" y="302"/>
                  <a:pt x="338" y="301"/>
                  <a:pt x="336" y="300"/>
                </a:cubicBezTo>
                <a:cubicBezTo>
                  <a:pt x="335" y="299"/>
                  <a:pt x="335" y="299"/>
                  <a:pt x="337" y="298"/>
                </a:cubicBezTo>
                <a:cubicBezTo>
                  <a:pt x="339" y="299"/>
                  <a:pt x="340" y="299"/>
                  <a:pt x="341" y="299"/>
                </a:cubicBezTo>
                <a:cubicBezTo>
                  <a:pt x="342" y="300"/>
                  <a:pt x="344" y="301"/>
                  <a:pt x="347" y="301"/>
                </a:cubicBezTo>
                <a:cubicBezTo>
                  <a:pt x="346" y="300"/>
                  <a:pt x="345" y="299"/>
                  <a:pt x="344" y="299"/>
                </a:cubicBezTo>
                <a:cubicBezTo>
                  <a:pt x="343" y="297"/>
                  <a:pt x="339" y="295"/>
                  <a:pt x="335" y="294"/>
                </a:cubicBezTo>
                <a:cubicBezTo>
                  <a:pt x="334" y="293"/>
                  <a:pt x="333" y="293"/>
                  <a:pt x="331" y="292"/>
                </a:cubicBezTo>
                <a:cubicBezTo>
                  <a:pt x="331" y="292"/>
                  <a:pt x="331" y="292"/>
                  <a:pt x="330" y="291"/>
                </a:cubicBezTo>
                <a:cubicBezTo>
                  <a:pt x="330" y="291"/>
                  <a:pt x="329" y="290"/>
                  <a:pt x="327" y="290"/>
                </a:cubicBezTo>
                <a:cubicBezTo>
                  <a:pt x="326" y="289"/>
                  <a:pt x="325" y="289"/>
                  <a:pt x="325" y="289"/>
                </a:cubicBezTo>
                <a:cubicBezTo>
                  <a:pt x="327" y="288"/>
                  <a:pt x="323" y="287"/>
                  <a:pt x="324" y="287"/>
                </a:cubicBezTo>
                <a:cubicBezTo>
                  <a:pt x="325" y="287"/>
                  <a:pt x="329" y="288"/>
                  <a:pt x="329" y="287"/>
                </a:cubicBezTo>
                <a:cubicBezTo>
                  <a:pt x="330" y="287"/>
                  <a:pt x="328" y="286"/>
                  <a:pt x="326" y="285"/>
                </a:cubicBezTo>
                <a:cubicBezTo>
                  <a:pt x="324" y="284"/>
                  <a:pt x="323" y="284"/>
                  <a:pt x="322" y="283"/>
                </a:cubicBezTo>
                <a:cubicBezTo>
                  <a:pt x="320" y="281"/>
                  <a:pt x="318" y="280"/>
                  <a:pt x="311" y="278"/>
                </a:cubicBezTo>
                <a:cubicBezTo>
                  <a:pt x="310" y="277"/>
                  <a:pt x="304" y="275"/>
                  <a:pt x="301" y="273"/>
                </a:cubicBezTo>
                <a:cubicBezTo>
                  <a:pt x="296" y="271"/>
                  <a:pt x="290" y="268"/>
                  <a:pt x="284" y="265"/>
                </a:cubicBezTo>
                <a:cubicBezTo>
                  <a:pt x="283" y="264"/>
                  <a:pt x="281" y="263"/>
                  <a:pt x="276" y="262"/>
                </a:cubicBezTo>
                <a:cubicBezTo>
                  <a:pt x="278" y="263"/>
                  <a:pt x="281" y="264"/>
                  <a:pt x="283" y="265"/>
                </a:cubicBezTo>
                <a:cubicBezTo>
                  <a:pt x="285" y="266"/>
                  <a:pt x="286" y="267"/>
                  <a:pt x="288" y="268"/>
                </a:cubicBezTo>
                <a:cubicBezTo>
                  <a:pt x="282" y="266"/>
                  <a:pt x="281" y="264"/>
                  <a:pt x="277" y="263"/>
                </a:cubicBezTo>
                <a:cubicBezTo>
                  <a:pt x="275" y="262"/>
                  <a:pt x="273" y="262"/>
                  <a:pt x="272" y="261"/>
                </a:cubicBezTo>
                <a:cubicBezTo>
                  <a:pt x="272" y="261"/>
                  <a:pt x="272" y="261"/>
                  <a:pt x="272" y="261"/>
                </a:cubicBezTo>
                <a:cubicBezTo>
                  <a:pt x="272" y="261"/>
                  <a:pt x="272" y="260"/>
                  <a:pt x="270" y="259"/>
                </a:cubicBezTo>
                <a:cubicBezTo>
                  <a:pt x="268" y="259"/>
                  <a:pt x="268" y="259"/>
                  <a:pt x="268" y="260"/>
                </a:cubicBezTo>
                <a:cubicBezTo>
                  <a:pt x="265" y="258"/>
                  <a:pt x="262" y="257"/>
                  <a:pt x="260" y="256"/>
                </a:cubicBezTo>
                <a:cubicBezTo>
                  <a:pt x="260" y="256"/>
                  <a:pt x="261" y="256"/>
                  <a:pt x="262" y="256"/>
                </a:cubicBezTo>
                <a:cubicBezTo>
                  <a:pt x="263" y="256"/>
                  <a:pt x="264" y="257"/>
                  <a:pt x="265" y="257"/>
                </a:cubicBezTo>
                <a:cubicBezTo>
                  <a:pt x="269" y="258"/>
                  <a:pt x="272" y="259"/>
                  <a:pt x="273" y="260"/>
                </a:cubicBezTo>
                <a:cubicBezTo>
                  <a:pt x="274" y="260"/>
                  <a:pt x="275" y="261"/>
                  <a:pt x="276" y="261"/>
                </a:cubicBezTo>
                <a:cubicBezTo>
                  <a:pt x="277" y="261"/>
                  <a:pt x="276" y="260"/>
                  <a:pt x="275" y="260"/>
                </a:cubicBezTo>
                <a:cubicBezTo>
                  <a:pt x="276" y="260"/>
                  <a:pt x="277" y="260"/>
                  <a:pt x="277" y="260"/>
                </a:cubicBezTo>
                <a:cubicBezTo>
                  <a:pt x="278" y="260"/>
                  <a:pt x="279" y="261"/>
                  <a:pt x="280" y="261"/>
                </a:cubicBezTo>
                <a:cubicBezTo>
                  <a:pt x="285" y="263"/>
                  <a:pt x="289" y="266"/>
                  <a:pt x="294" y="268"/>
                </a:cubicBezTo>
                <a:cubicBezTo>
                  <a:pt x="294" y="268"/>
                  <a:pt x="294" y="268"/>
                  <a:pt x="294" y="267"/>
                </a:cubicBezTo>
                <a:cubicBezTo>
                  <a:pt x="294" y="267"/>
                  <a:pt x="293" y="267"/>
                  <a:pt x="293" y="267"/>
                </a:cubicBezTo>
                <a:cubicBezTo>
                  <a:pt x="293" y="267"/>
                  <a:pt x="293" y="267"/>
                  <a:pt x="293" y="267"/>
                </a:cubicBezTo>
                <a:cubicBezTo>
                  <a:pt x="293" y="267"/>
                  <a:pt x="293" y="267"/>
                  <a:pt x="293" y="267"/>
                </a:cubicBezTo>
                <a:cubicBezTo>
                  <a:pt x="296" y="267"/>
                  <a:pt x="299" y="268"/>
                  <a:pt x="300" y="270"/>
                </a:cubicBezTo>
                <a:cubicBezTo>
                  <a:pt x="301" y="270"/>
                  <a:pt x="303" y="271"/>
                  <a:pt x="306" y="272"/>
                </a:cubicBezTo>
                <a:cubicBezTo>
                  <a:pt x="307" y="272"/>
                  <a:pt x="308" y="272"/>
                  <a:pt x="308" y="272"/>
                </a:cubicBezTo>
                <a:cubicBezTo>
                  <a:pt x="310" y="271"/>
                  <a:pt x="307" y="270"/>
                  <a:pt x="305" y="270"/>
                </a:cubicBezTo>
                <a:cubicBezTo>
                  <a:pt x="298" y="266"/>
                  <a:pt x="289" y="262"/>
                  <a:pt x="282" y="259"/>
                </a:cubicBezTo>
                <a:cubicBezTo>
                  <a:pt x="282" y="259"/>
                  <a:pt x="282" y="259"/>
                  <a:pt x="282" y="259"/>
                </a:cubicBezTo>
                <a:cubicBezTo>
                  <a:pt x="279" y="257"/>
                  <a:pt x="272" y="255"/>
                  <a:pt x="271" y="253"/>
                </a:cubicBezTo>
                <a:cubicBezTo>
                  <a:pt x="281" y="257"/>
                  <a:pt x="290" y="262"/>
                  <a:pt x="299" y="266"/>
                </a:cubicBezTo>
                <a:cubicBezTo>
                  <a:pt x="308" y="270"/>
                  <a:pt x="318" y="275"/>
                  <a:pt x="330" y="280"/>
                </a:cubicBezTo>
                <a:cubicBezTo>
                  <a:pt x="332" y="281"/>
                  <a:pt x="334" y="281"/>
                  <a:pt x="336" y="282"/>
                </a:cubicBezTo>
                <a:cubicBezTo>
                  <a:pt x="340" y="285"/>
                  <a:pt x="347" y="288"/>
                  <a:pt x="352" y="291"/>
                </a:cubicBezTo>
                <a:cubicBezTo>
                  <a:pt x="353" y="291"/>
                  <a:pt x="349" y="290"/>
                  <a:pt x="349" y="289"/>
                </a:cubicBezTo>
                <a:cubicBezTo>
                  <a:pt x="355" y="290"/>
                  <a:pt x="358" y="292"/>
                  <a:pt x="361" y="294"/>
                </a:cubicBezTo>
                <a:cubicBezTo>
                  <a:pt x="363" y="295"/>
                  <a:pt x="365" y="297"/>
                  <a:pt x="371" y="298"/>
                </a:cubicBezTo>
                <a:cubicBezTo>
                  <a:pt x="376" y="299"/>
                  <a:pt x="377" y="300"/>
                  <a:pt x="380" y="302"/>
                </a:cubicBezTo>
                <a:cubicBezTo>
                  <a:pt x="380" y="302"/>
                  <a:pt x="380" y="302"/>
                  <a:pt x="380" y="302"/>
                </a:cubicBezTo>
                <a:cubicBezTo>
                  <a:pt x="385" y="304"/>
                  <a:pt x="389" y="306"/>
                  <a:pt x="393" y="308"/>
                </a:cubicBezTo>
                <a:cubicBezTo>
                  <a:pt x="390" y="307"/>
                  <a:pt x="389" y="306"/>
                  <a:pt x="387" y="306"/>
                </a:cubicBezTo>
                <a:cubicBezTo>
                  <a:pt x="386" y="305"/>
                  <a:pt x="385" y="304"/>
                  <a:pt x="381" y="303"/>
                </a:cubicBezTo>
                <a:cubicBezTo>
                  <a:pt x="382" y="304"/>
                  <a:pt x="383" y="305"/>
                  <a:pt x="386" y="306"/>
                </a:cubicBezTo>
                <a:cubicBezTo>
                  <a:pt x="389" y="307"/>
                  <a:pt x="391" y="308"/>
                  <a:pt x="394" y="310"/>
                </a:cubicBezTo>
                <a:cubicBezTo>
                  <a:pt x="396" y="311"/>
                  <a:pt x="398" y="311"/>
                  <a:pt x="399" y="312"/>
                </a:cubicBezTo>
                <a:cubicBezTo>
                  <a:pt x="399" y="312"/>
                  <a:pt x="400" y="312"/>
                  <a:pt x="400" y="312"/>
                </a:cubicBezTo>
                <a:cubicBezTo>
                  <a:pt x="398" y="311"/>
                  <a:pt x="397" y="311"/>
                  <a:pt x="396" y="310"/>
                </a:cubicBezTo>
                <a:cubicBezTo>
                  <a:pt x="396" y="310"/>
                  <a:pt x="397" y="310"/>
                  <a:pt x="397" y="310"/>
                </a:cubicBezTo>
                <a:cubicBezTo>
                  <a:pt x="402" y="313"/>
                  <a:pt x="410" y="316"/>
                  <a:pt x="413" y="319"/>
                </a:cubicBezTo>
                <a:cubicBezTo>
                  <a:pt x="416" y="320"/>
                  <a:pt x="418" y="321"/>
                  <a:pt x="421" y="322"/>
                </a:cubicBezTo>
                <a:cubicBezTo>
                  <a:pt x="421" y="323"/>
                  <a:pt x="422" y="324"/>
                  <a:pt x="426" y="325"/>
                </a:cubicBezTo>
                <a:cubicBezTo>
                  <a:pt x="429" y="328"/>
                  <a:pt x="436" y="329"/>
                  <a:pt x="442" y="331"/>
                </a:cubicBezTo>
                <a:cubicBezTo>
                  <a:pt x="442" y="331"/>
                  <a:pt x="442" y="331"/>
                  <a:pt x="443" y="331"/>
                </a:cubicBezTo>
                <a:cubicBezTo>
                  <a:pt x="444" y="332"/>
                  <a:pt x="446" y="333"/>
                  <a:pt x="448" y="334"/>
                </a:cubicBezTo>
                <a:cubicBezTo>
                  <a:pt x="450" y="335"/>
                  <a:pt x="448" y="335"/>
                  <a:pt x="446" y="334"/>
                </a:cubicBezTo>
                <a:cubicBezTo>
                  <a:pt x="445" y="334"/>
                  <a:pt x="444" y="333"/>
                  <a:pt x="441" y="333"/>
                </a:cubicBezTo>
                <a:cubicBezTo>
                  <a:pt x="442" y="333"/>
                  <a:pt x="444" y="334"/>
                  <a:pt x="445" y="334"/>
                </a:cubicBezTo>
                <a:cubicBezTo>
                  <a:pt x="446" y="335"/>
                  <a:pt x="447" y="335"/>
                  <a:pt x="448" y="336"/>
                </a:cubicBezTo>
                <a:cubicBezTo>
                  <a:pt x="452" y="338"/>
                  <a:pt x="459" y="341"/>
                  <a:pt x="465" y="344"/>
                </a:cubicBezTo>
                <a:cubicBezTo>
                  <a:pt x="467" y="345"/>
                  <a:pt x="468" y="347"/>
                  <a:pt x="473" y="348"/>
                </a:cubicBezTo>
                <a:cubicBezTo>
                  <a:pt x="472" y="347"/>
                  <a:pt x="469" y="345"/>
                  <a:pt x="466" y="344"/>
                </a:cubicBezTo>
                <a:cubicBezTo>
                  <a:pt x="463" y="342"/>
                  <a:pt x="459" y="340"/>
                  <a:pt x="455" y="339"/>
                </a:cubicBezTo>
                <a:cubicBezTo>
                  <a:pt x="457" y="338"/>
                  <a:pt x="452" y="335"/>
                  <a:pt x="450" y="334"/>
                </a:cubicBezTo>
                <a:cubicBezTo>
                  <a:pt x="449" y="333"/>
                  <a:pt x="446" y="331"/>
                  <a:pt x="444" y="330"/>
                </a:cubicBezTo>
                <a:cubicBezTo>
                  <a:pt x="444" y="329"/>
                  <a:pt x="441" y="329"/>
                  <a:pt x="439" y="328"/>
                </a:cubicBezTo>
                <a:cubicBezTo>
                  <a:pt x="435" y="326"/>
                  <a:pt x="429" y="324"/>
                  <a:pt x="432" y="323"/>
                </a:cubicBezTo>
                <a:cubicBezTo>
                  <a:pt x="433" y="323"/>
                  <a:pt x="431" y="321"/>
                  <a:pt x="427" y="321"/>
                </a:cubicBezTo>
                <a:cubicBezTo>
                  <a:pt x="425" y="320"/>
                  <a:pt x="423" y="319"/>
                  <a:pt x="421" y="318"/>
                </a:cubicBezTo>
                <a:cubicBezTo>
                  <a:pt x="420" y="317"/>
                  <a:pt x="418" y="317"/>
                  <a:pt x="417" y="316"/>
                </a:cubicBezTo>
                <a:cubicBezTo>
                  <a:pt x="417" y="315"/>
                  <a:pt x="416" y="315"/>
                  <a:pt x="414" y="314"/>
                </a:cubicBezTo>
                <a:cubicBezTo>
                  <a:pt x="413" y="314"/>
                  <a:pt x="414" y="315"/>
                  <a:pt x="415" y="316"/>
                </a:cubicBezTo>
                <a:cubicBezTo>
                  <a:pt x="416" y="317"/>
                  <a:pt x="417" y="317"/>
                  <a:pt x="419" y="318"/>
                </a:cubicBezTo>
                <a:cubicBezTo>
                  <a:pt x="421" y="319"/>
                  <a:pt x="421" y="320"/>
                  <a:pt x="419" y="320"/>
                </a:cubicBezTo>
                <a:cubicBezTo>
                  <a:pt x="417" y="320"/>
                  <a:pt x="417" y="319"/>
                  <a:pt x="416" y="319"/>
                </a:cubicBezTo>
                <a:cubicBezTo>
                  <a:pt x="408" y="314"/>
                  <a:pt x="399" y="310"/>
                  <a:pt x="391" y="306"/>
                </a:cubicBezTo>
                <a:cubicBezTo>
                  <a:pt x="393" y="306"/>
                  <a:pt x="396" y="307"/>
                  <a:pt x="397" y="308"/>
                </a:cubicBezTo>
                <a:cubicBezTo>
                  <a:pt x="402" y="311"/>
                  <a:pt x="407" y="311"/>
                  <a:pt x="413" y="311"/>
                </a:cubicBezTo>
                <a:cubicBezTo>
                  <a:pt x="413" y="312"/>
                  <a:pt x="412" y="312"/>
                  <a:pt x="413" y="312"/>
                </a:cubicBezTo>
                <a:cubicBezTo>
                  <a:pt x="413" y="313"/>
                  <a:pt x="414" y="313"/>
                  <a:pt x="415" y="313"/>
                </a:cubicBezTo>
                <a:cubicBezTo>
                  <a:pt x="415" y="312"/>
                  <a:pt x="416" y="312"/>
                  <a:pt x="414" y="311"/>
                </a:cubicBezTo>
                <a:cubicBezTo>
                  <a:pt x="413" y="311"/>
                  <a:pt x="420" y="312"/>
                  <a:pt x="416" y="310"/>
                </a:cubicBezTo>
                <a:cubicBezTo>
                  <a:pt x="414" y="309"/>
                  <a:pt x="410" y="309"/>
                  <a:pt x="410" y="309"/>
                </a:cubicBezTo>
                <a:cubicBezTo>
                  <a:pt x="406" y="311"/>
                  <a:pt x="403" y="308"/>
                  <a:pt x="399" y="307"/>
                </a:cubicBezTo>
                <a:cubicBezTo>
                  <a:pt x="398" y="306"/>
                  <a:pt x="396" y="305"/>
                  <a:pt x="395" y="305"/>
                </a:cubicBezTo>
                <a:cubicBezTo>
                  <a:pt x="391" y="302"/>
                  <a:pt x="388" y="303"/>
                  <a:pt x="385" y="303"/>
                </a:cubicBezTo>
                <a:cubicBezTo>
                  <a:pt x="385" y="303"/>
                  <a:pt x="385" y="303"/>
                  <a:pt x="385" y="303"/>
                </a:cubicBezTo>
                <a:cubicBezTo>
                  <a:pt x="384" y="302"/>
                  <a:pt x="384" y="302"/>
                  <a:pt x="384" y="302"/>
                </a:cubicBezTo>
                <a:cubicBezTo>
                  <a:pt x="382" y="301"/>
                  <a:pt x="385" y="301"/>
                  <a:pt x="384" y="299"/>
                </a:cubicBezTo>
                <a:cubicBezTo>
                  <a:pt x="380" y="296"/>
                  <a:pt x="373" y="294"/>
                  <a:pt x="369" y="291"/>
                </a:cubicBezTo>
                <a:cubicBezTo>
                  <a:pt x="367" y="291"/>
                  <a:pt x="366" y="290"/>
                  <a:pt x="365" y="289"/>
                </a:cubicBezTo>
                <a:cubicBezTo>
                  <a:pt x="359" y="288"/>
                  <a:pt x="358" y="286"/>
                  <a:pt x="354" y="284"/>
                </a:cubicBezTo>
                <a:cubicBezTo>
                  <a:pt x="348" y="282"/>
                  <a:pt x="346" y="279"/>
                  <a:pt x="341" y="277"/>
                </a:cubicBezTo>
                <a:cubicBezTo>
                  <a:pt x="338" y="276"/>
                  <a:pt x="335" y="274"/>
                  <a:pt x="333" y="273"/>
                </a:cubicBezTo>
                <a:cubicBezTo>
                  <a:pt x="327" y="270"/>
                  <a:pt x="320" y="267"/>
                  <a:pt x="314" y="264"/>
                </a:cubicBezTo>
                <a:cubicBezTo>
                  <a:pt x="313" y="263"/>
                  <a:pt x="311" y="263"/>
                  <a:pt x="310" y="262"/>
                </a:cubicBezTo>
                <a:cubicBezTo>
                  <a:pt x="311" y="262"/>
                  <a:pt x="312" y="262"/>
                  <a:pt x="313" y="262"/>
                </a:cubicBezTo>
                <a:cubicBezTo>
                  <a:pt x="318" y="265"/>
                  <a:pt x="323" y="267"/>
                  <a:pt x="329" y="269"/>
                </a:cubicBezTo>
                <a:cubicBezTo>
                  <a:pt x="328" y="269"/>
                  <a:pt x="328" y="269"/>
                  <a:pt x="328" y="268"/>
                </a:cubicBezTo>
                <a:cubicBezTo>
                  <a:pt x="328" y="269"/>
                  <a:pt x="329" y="269"/>
                  <a:pt x="329" y="269"/>
                </a:cubicBezTo>
                <a:cubicBezTo>
                  <a:pt x="335" y="272"/>
                  <a:pt x="342" y="275"/>
                  <a:pt x="348" y="279"/>
                </a:cubicBezTo>
                <a:cubicBezTo>
                  <a:pt x="354" y="281"/>
                  <a:pt x="361" y="284"/>
                  <a:pt x="367" y="287"/>
                </a:cubicBezTo>
                <a:cubicBezTo>
                  <a:pt x="377" y="291"/>
                  <a:pt x="387" y="296"/>
                  <a:pt x="396" y="300"/>
                </a:cubicBezTo>
                <a:cubicBezTo>
                  <a:pt x="398" y="301"/>
                  <a:pt x="401" y="303"/>
                  <a:pt x="404" y="304"/>
                </a:cubicBezTo>
                <a:cubicBezTo>
                  <a:pt x="409" y="307"/>
                  <a:pt x="418" y="310"/>
                  <a:pt x="424" y="314"/>
                </a:cubicBezTo>
                <a:cubicBezTo>
                  <a:pt x="425" y="315"/>
                  <a:pt x="429" y="316"/>
                  <a:pt x="432" y="318"/>
                </a:cubicBezTo>
                <a:cubicBezTo>
                  <a:pt x="433" y="317"/>
                  <a:pt x="428" y="315"/>
                  <a:pt x="426" y="314"/>
                </a:cubicBezTo>
                <a:cubicBezTo>
                  <a:pt x="426" y="314"/>
                  <a:pt x="426" y="314"/>
                  <a:pt x="426" y="314"/>
                </a:cubicBezTo>
                <a:cubicBezTo>
                  <a:pt x="428" y="313"/>
                  <a:pt x="429" y="313"/>
                  <a:pt x="436" y="315"/>
                </a:cubicBezTo>
                <a:cubicBezTo>
                  <a:pt x="434" y="314"/>
                  <a:pt x="434" y="312"/>
                  <a:pt x="430" y="311"/>
                </a:cubicBezTo>
                <a:cubicBezTo>
                  <a:pt x="428" y="311"/>
                  <a:pt x="431" y="313"/>
                  <a:pt x="426" y="311"/>
                </a:cubicBezTo>
                <a:cubicBezTo>
                  <a:pt x="422" y="310"/>
                  <a:pt x="423" y="309"/>
                  <a:pt x="420" y="308"/>
                </a:cubicBezTo>
                <a:cubicBezTo>
                  <a:pt x="420" y="307"/>
                  <a:pt x="425" y="307"/>
                  <a:pt x="425" y="307"/>
                </a:cubicBezTo>
                <a:cubicBezTo>
                  <a:pt x="434" y="309"/>
                  <a:pt x="425" y="307"/>
                  <a:pt x="426" y="306"/>
                </a:cubicBezTo>
                <a:cubicBezTo>
                  <a:pt x="425" y="306"/>
                  <a:pt x="426" y="306"/>
                  <a:pt x="427" y="306"/>
                </a:cubicBezTo>
                <a:cubicBezTo>
                  <a:pt x="427" y="306"/>
                  <a:pt x="428" y="306"/>
                  <a:pt x="429" y="306"/>
                </a:cubicBezTo>
                <a:cubicBezTo>
                  <a:pt x="430" y="306"/>
                  <a:pt x="432" y="307"/>
                  <a:pt x="434" y="308"/>
                </a:cubicBezTo>
                <a:cubicBezTo>
                  <a:pt x="436" y="309"/>
                  <a:pt x="438" y="310"/>
                  <a:pt x="440" y="311"/>
                </a:cubicBezTo>
                <a:cubicBezTo>
                  <a:pt x="444" y="314"/>
                  <a:pt x="452" y="317"/>
                  <a:pt x="460" y="320"/>
                </a:cubicBezTo>
                <a:cubicBezTo>
                  <a:pt x="453" y="317"/>
                  <a:pt x="449" y="314"/>
                  <a:pt x="441" y="311"/>
                </a:cubicBezTo>
                <a:cubicBezTo>
                  <a:pt x="439" y="310"/>
                  <a:pt x="437" y="309"/>
                  <a:pt x="434" y="308"/>
                </a:cubicBezTo>
                <a:cubicBezTo>
                  <a:pt x="433" y="307"/>
                  <a:pt x="431" y="306"/>
                  <a:pt x="429" y="305"/>
                </a:cubicBezTo>
                <a:cubicBezTo>
                  <a:pt x="431" y="305"/>
                  <a:pt x="429" y="304"/>
                  <a:pt x="430" y="303"/>
                </a:cubicBezTo>
                <a:cubicBezTo>
                  <a:pt x="434" y="303"/>
                  <a:pt x="436" y="305"/>
                  <a:pt x="438" y="306"/>
                </a:cubicBezTo>
                <a:cubicBezTo>
                  <a:pt x="449" y="312"/>
                  <a:pt x="460" y="317"/>
                  <a:pt x="471" y="323"/>
                </a:cubicBezTo>
                <a:cubicBezTo>
                  <a:pt x="472" y="324"/>
                  <a:pt x="473" y="325"/>
                  <a:pt x="475" y="325"/>
                </a:cubicBezTo>
                <a:cubicBezTo>
                  <a:pt x="476" y="326"/>
                  <a:pt x="479" y="328"/>
                  <a:pt x="482" y="329"/>
                </a:cubicBezTo>
                <a:cubicBezTo>
                  <a:pt x="482" y="329"/>
                  <a:pt x="482" y="329"/>
                  <a:pt x="482" y="329"/>
                </a:cubicBezTo>
                <a:cubicBezTo>
                  <a:pt x="482" y="329"/>
                  <a:pt x="483" y="329"/>
                  <a:pt x="483" y="330"/>
                </a:cubicBezTo>
                <a:cubicBezTo>
                  <a:pt x="485" y="331"/>
                  <a:pt x="487" y="332"/>
                  <a:pt x="490" y="334"/>
                </a:cubicBezTo>
                <a:cubicBezTo>
                  <a:pt x="491" y="335"/>
                  <a:pt x="491" y="336"/>
                  <a:pt x="498" y="339"/>
                </a:cubicBezTo>
                <a:cubicBezTo>
                  <a:pt x="505" y="341"/>
                  <a:pt x="509" y="344"/>
                  <a:pt x="507" y="346"/>
                </a:cubicBezTo>
                <a:cubicBezTo>
                  <a:pt x="507" y="346"/>
                  <a:pt x="505" y="346"/>
                  <a:pt x="506" y="347"/>
                </a:cubicBezTo>
                <a:cubicBezTo>
                  <a:pt x="509" y="348"/>
                  <a:pt x="512" y="348"/>
                  <a:pt x="515" y="349"/>
                </a:cubicBezTo>
                <a:cubicBezTo>
                  <a:pt x="517" y="349"/>
                  <a:pt x="518" y="350"/>
                  <a:pt x="519" y="351"/>
                </a:cubicBezTo>
                <a:cubicBezTo>
                  <a:pt x="519" y="351"/>
                  <a:pt x="520" y="351"/>
                  <a:pt x="520" y="351"/>
                </a:cubicBezTo>
                <a:cubicBezTo>
                  <a:pt x="523" y="353"/>
                  <a:pt x="525" y="354"/>
                  <a:pt x="528" y="356"/>
                </a:cubicBezTo>
                <a:cubicBezTo>
                  <a:pt x="529" y="357"/>
                  <a:pt x="530" y="357"/>
                  <a:pt x="533" y="358"/>
                </a:cubicBezTo>
                <a:cubicBezTo>
                  <a:pt x="533" y="357"/>
                  <a:pt x="531" y="357"/>
                  <a:pt x="529" y="356"/>
                </a:cubicBezTo>
                <a:cubicBezTo>
                  <a:pt x="529" y="356"/>
                  <a:pt x="529" y="355"/>
                  <a:pt x="529" y="355"/>
                </a:cubicBezTo>
                <a:cubicBezTo>
                  <a:pt x="529" y="355"/>
                  <a:pt x="530" y="355"/>
                  <a:pt x="530" y="355"/>
                </a:cubicBezTo>
                <a:cubicBezTo>
                  <a:pt x="531" y="355"/>
                  <a:pt x="531" y="355"/>
                  <a:pt x="531" y="356"/>
                </a:cubicBezTo>
                <a:cubicBezTo>
                  <a:pt x="533" y="357"/>
                  <a:pt x="533" y="357"/>
                  <a:pt x="537" y="359"/>
                </a:cubicBezTo>
                <a:cubicBezTo>
                  <a:pt x="537" y="358"/>
                  <a:pt x="535" y="357"/>
                  <a:pt x="532" y="356"/>
                </a:cubicBezTo>
                <a:cubicBezTo>
                  <a:pt x="531" y="355"/>
                  <a:pt x="530" y="354"/>
                  <a:pt x="528" y="354"/>
                </a:cubicBezTo>
                <a:cubicBezTo>
                  <a:pt x="529" y="353"/>
                  <a:pt x="526" y="352"/>
                  <a:pt x="525" y="351"/>
                </a:cubicBezTo>
                <a:cubicBezTo>
                  <a:pt x="525" y="351"/>
                  <a:pt x="525" y="351"/>
                  <a:pt x="524" y="350"/>
                </a:cubicBezTo>
                <a:cubicBezTo>
                  <a:pt x="521" y="349"/>
                  <a:pt x="520" y="348"/>
                  <a:pt x="517" y="347"/>
                </a:cubicBezTo>
                <a:cubicBezTo>
                  <a:pt x="517" y="346"/>
                  <a:pt x="514" y="345"/>
                  <a:pt x="512" y="344"/>
                </a:cubicBezTo>
                <a:cubicBezTo>
                  <a:pt x="511" y="343"/>
                  <a:pt x="509" y="342"/>
                  <a:pt x="509" y="341"/>
                </a:cubicBezTo>
                <a:cubicBezTo>
                  <a:pt x="509" y="341"/>
                  <a:pt x="509" y="341"/>
                  <a:pt x="509" y="341"/>
                </a:cubicBezTo>
                <a:cubicBezTo>
                  <a:pt x="510" y="341"/>
                  <a:pt x="511" y="341"/>
                  <a:pt x="510" y="341"/>
                </a:cubicBezTo>
                <a:cubicBezTo>
                  <a:pt x="509" y="340"/>
                  <a:pt x="507" y="340"/>
                  <a:pt x="506" y="340"/>
                </a:cubicBezTo>
                <a:cubicBezTo>
                  <a:pt x="500" y="337"/>
                  <a:pt x="501" y="336"/>
                  <a:pt x="496" y="334"/>
                </a:cubicBezTo>
                <a:cubicBezTo>
                  <a:pt x="495" y="333"/>
                  <a:pt x="491" y="331"/>
                  <a:pt x="491" y="330"/>
                </a:cubicBezTo>
                <a:cubicBezTo>
                  <a:pt x="500" y="334"/>
                  <a:pt x="508" y="338"/>
                  <a:pt x="514" y="341"/>
                </a:cubicBezTo>
                <a:cubicBezTo>
                  <a:pt x="514" y="342"/>
                  <a:pt x="514" y="342"/>
                  <a:pt x="516" y="343"/>
                </a:cubicBezTo>
                <a:cubicBezTo>
                  <a:pt x="518" y="344"/>
                  <a:pt x="520" y="345"/>
                  <a:pt x="523" y="346"/>
                </a:cubicBezTo>
                <a:cubicBezTo>
                  <a:pt x="522" y="345"/>
                  <a:pt x="521" y="344"/>
                  <a:pt x="519" y="343"/>
                </a:cubicBezTo>
                <a:cubicBezTo>
                  <a:pt x="518" y="342"/>
                  <a:pt x="517" y="342"/>
                  <a:pt x="516" y="342"/>
                </a:cubicBezTo>
                <a:cubicBezTo>
                  <a:pt x="516" y="341"/>
                  <a:pt x="513" y="340"/>
                  <a:pt x="513" y="339"/>
                </a:cubicBezTo>
                <a:cubicBezTo>
                  <a:pt x="514" y="339"/>
                  <a:pt x="515" y="340"/>
                  <a:pt x="517" y="340"/>
                </a:cubicBezTo>
                <a:cubicBezTo>
                  <a:pt x="519" y="341"/>
                  <a:pt x="517" y="340"/>
                  <a:pt x="517" y="339"/>
                </a:cubicBezTo>
                <a:cubicBezTo>
                  <a:pt x="514" y="338"/>
                  <a:pt x="511" y="337"/>
                  <a:pt x="507" y="336"/>
                </a:cubicBezTo>
                <a:cubicBezTo>
                  <a:pt x="505" y="334"/>
                  <a:pt x="501" y="332"/>
                  <a:pt x="496" y="330"/>
                </a:cubicBezTo>
                <a:cubicBezTo>
                  <a:pt x="492" y="328"/>
                  <a:pt x="499" y="328"/>
                  <a:pt x="499" y="327"/>
                </a:cubicBezTo>
                <a:cubicBezTo>
                  <a:pt x="500" y="327"/>
                  <a:pt x="501" y="327"/>
                  <a:pt x="503" y="328"/>
                </a:cubicBezTo>
                <a:cubicBezTo>
                  <a:pt x="507" y="330"/>
                  <a:pt x="511" y="332"/>
                  <a:pt x="513" y="333"/>
                </a:cubicBezTo>
                <a:cubicBezTo>
                  <a:pt x="511" y="334"/>
                  <a:pt x="509" y="333"/>
                  <a:pt x="507" y="332"/>
                </a:cubicBezTo>
                <a:cubicBezTo>
                  <a:pt x="509" y="333"/>
                  <a:pt x="510" y="335"/>
                  <a:pt x="514" y="335"/>
                </a:cubicBezTo>
                <a:cubicBezTo>
                  <a:pt x="517" y="336"/>
                  <a:pt x="514" y="334"/>
                  <a:pt x="515" y="334"/>
                </a:cubicBezTo>
                <a:cubicBezTo>
                  <a:pt x="520" y="335"/>
                  <a:pt x="520" y="335"/>
                  <a:pt x="518" y="333"/>
                </a:cubicBezTo>
                <a:cubicBezTo>
                  <a:pt x="514" y="331"/>
                  <a:pt x="510" y="329"/>
                  <a:pt x="506" y="327"/>
                </a:cubicBezTo>
                <a:cubicBezTo>
                  <a:pt x="505" y="326"/>
                  <a:pt x="501" y="325"/>
                  <a:pt x="502" y="325"/>
                </a:cubicBezTo>
                <a:cubicBezTo>
                  <a:pt x="506" y="325"/>
                  <a:pt x="502" y="324"/>
                  <a:pt x="503" y="323"/>
                </a:cubicBezTo>
                <a:cubicBezTo>
                  <a:pt x="506" y="324"/>
                  <a:pt x="507" y="325"/>
                  <a:pt x="509" y="325"/>
                </a:cubicBezTo>
                <a:cubicBezTo>
                  <a:pt x="515" y="326"/>
                  <a:pt x="516" y="328"/>
                  <a:pt x="523" y="330"/>
                </a:cubicBezTo>
                <a:cubicBezTo>
                  <a:pt x="522" y="329"/>
                  <a:pt x="517" y="328"/>
                  <a:pt x="517" y="327"/>
                </a:cubicBezTo>
                <a:cubicBezTo>
                  <a:pt x="517" y="325"/>
                  <a:pt x="507" y="323"/>
                  <a:pt x="510" y="321"/>
                </a:cubicBezTo>
                <a:cubicBezTo>
                  <a:pt x="511" y="322"/>
                  <a:pt x="512" y="322"/>
                  <a:pt x="513" y="323"/>
                </a:cubicBezTo>
                <a:cubicBezTo>
                  <a:pt x="513" y="324"/>
                  <a:pt x="521" y="326"/>
                  <a:pt x="524" y="328"/>
                </a:cubicBezTo>
                <a:cubicBezTo>
                  <a:pt x="523" y="327"/>
                  <a:pt x="521" y="325"/>
                  <a:pt x="517" y="324"/>
                </a:cubicBezTo>
                <a:cubicBezTo>
                  <a:pt x="513" y="322"/>
                  <a:pt x="509" y="319"/>
                  <a:pt x="504" y="317"/>
                </a:cubicBezTo>
                <a:cubicBezTo>
                  <a:pt x="509" y="319"/>
                  <a:pt x="513" y="320"/>
                  <a:pt x="518" y="322"/>
                </a:cubicBezTo>
                <a:cubicBezTo>
                  <a:pt x="518" y="323"/>
                  <a:pt x="519" y="323"/>
                  <a:pt x="521" y="325"/>
                </a:cubicBezTo>
                <a:cubicBezTo>
                  <a:pt x="523" y="324"/>
                  <a:pt x="523" y="324"/>
                  <a:pt x="521" y="322"/>
                </a:cubicBezTo>
                <a:cubicBezTo>
                  <a:pt x="521" y="322"/>
                  <a:pt x="520" y="322"/>
                  <a:pt x="520" y="321"/>
                </a:cubicBezTo>
                <a:cubicBezTo>
                  <a:pt x="514" y="316"/>
                  <a:pt x="507" y="311"/>
                  <a:pt x="498" y="305"/>
                </a:cubicBezTo>
                <a:cubicBezTo>
                  <a:pt x="499" y="306"/>
                  <a:pt x="500" y="306"/>
                  <a:pt x="500" y="306"/>
                </a:cubicBezTo>
                <a:cubicBezTo>
                  <a:pt x="508" y="311"/>
                  <a:pt x="517" y="315"/>
                  <a:pt x="525" y="320"/>
                </a:cubicBezTo>
                <a:cubicBezTo>
                  <a:pt x="530" y="323"/>
                  <a:pt x="536" y="326"/>
                  <a:pt x="542" y="329"/>
                </a:cubicBezTo>
                <a:cubicBezTo>
                  <a:pt x="542" y="278"/>
                  <a:pt x="542" y="278"/>
                  <a:pt x="542" y="278"/>
                </a:cubicBezTo>
                <a:cubicBezTo>
                  <a:pt x="542" y="277"/>
                  <a:pt x="541" y="277"/>
                  <a:pt x="541" y="277"/>
                </a:cubicBezTo>
                <a:cubicBezTo>
                  <a:pt x="540" y="276"/>
                  <a:pt x="539" y="275"/>
                  <a:pt x="538" y="275"/>
                </a:cubicBezTo>
                <a:cubicBezTo>
                  <a:pt x="538" y="274"/>
                  <a:pt x="537" y="274"/>
                  <a:pt x="536" y="274"/>
                </a:cubicBezTo>
                <a:cubicBezTo>
                  <a:pt x="538" y="273"/>
                  <a:pt x="540" y="273"/>
                  <a:pt x="542" y="274"/>
                </a:cubicBezTo>
                <a:cubicBezTo>
                  <a:pt x="542" y="256"/>
                  <a:pt x="542" y="256"/>
                  <a:pt x="542" y="256"/>
                </a:cubicBezTo>
                <a:cubicBezTo>
                  <a:pt x="542" y="256"/>
                  <a:pt x="542" y="256"/>
                  <a:pt x="542" y="255"/>
                </a:cubicBezTo>
                <a:cubicBezTo>
                  <a:pt x="541" y="255"/>
                  <a:pt x="541" y="254"/>
                  <a:pt x="541" y="254"/>
                </a:cubicBezTo>
                <a:cubicBezTo>
                  <a:pt x="541" y="254"/>
                  <a:pt x="541" y="254"/>
                  <a:pt x="542" y="254"/>
                </a:cubicBezTo>
                <a:cubicBezTo>
                  <a:pt x="542" y="254"/>
                  <a:pt x="542" y="254"/>
                  <a:pt x="542" y="254"/>
                </a:cubicBezTo>
                <a:cubicBezTo>
                  <a:pt x="542" y="237"/>
                  <a:pt x="542" y="237"/>
                  <a:pt x="542" y="237"/>
                </a:cubicBezTo>
                <a:cubicBezTo>
                  <a:pt x="542" y="237"/>
                  <a:pt x="542" y="237"/>
                  <a:pt x="542" y="236"/>
                </a:cubicBezTo>
                <a:cubicBezTo>
                  <a:pt x="542" y="236"/>
                  <a:pt x="542" y="236"/>
                  <a:pt x="542" y="236"/>
                </a:cubicBezTo>
                <a:cubicBezTo>
                  <a:pt x="542" y="207"/>
                  <a:pt x="542" y="207"/>
                  <a:pt x="542" y="207"/>
                </a:cubicBezTo>
                <a:cubicBezTo>
                  <a:pt x="542" y="207"/>
                  <a:pt x="542" y="207"/>
                  <a:pt x="542" y="207"/>
                </a:cubicBezTo>
                <a:cubicBezTo>
                  <a:pt x="542" y="206"/>
                  <a:pt x="542" y="206"/>
                  <a:pt x="542" y="206"/>
                </a:cubicBezTo>
                <a:cubicBezTo>
                  <a:pt x="542" y="206"/>
                  <a:pt x="542" y="206"/>
                  <a:pt x="542" y="206"/>
                </a:cubicBezTo>
                <a:cubicBezTo>
                  <a:pt x="542" y="193"/>
                  <a:pt x="542" y="193"/>
                  <a:pt x="542" y="193"/>
                </a:cubicBezTo>
                <a:cubicBezTo>
                  <a:pt x="542" y="193"/>
                  <a:pt x="542" y="193"/>
                  <a:pt x="542" y="193"/>
                </a:cubicBezTo>
                <a:cubicBezTo>
                  <a:pt x="542" y="192"/>
                  <a:pt x="542" y="192"/>
                  <a:pt x="542" y="192"/>
                </a:cubicBezTo>
                <a:cubicBezTo>
                  <a:pt x="542" y="192"/>
                  <a:pt x="542" y="192"/>
                  <a:pt x="542" y="192"/>
                </a:cubicBezTo>
                <a:cubicBezTo>
                  <a:pt x="542" y="148"/>
                  <a:pt x="542" y="148"/>
                  <a:pt x="542" y="148"/>
                </a:cubicBezTo>
                <a:cubicBezTo>
                  <a:pt x="540" y="147"/>
                  <a:pt x="538" y="146"/>
                  <a:pt x="537" y="145"/>
                </a:cubicBezTo>
                <a:cubicBezTo>
                  <a:pt x="539" y="146"/>
                  <a:pt x="541" y="146"/>
                  <a:pt x="542" y="147"/>
                </a:cubicBezTo>
                <a:cubicBezTo>
                  <a:pt x="542" y="144"/>
                  <a:pt x="542" y="144"/>
                  <a:pt x="542" y="144"/>
                </a:cubicBezTo>
                <a:cubicBezTo>
                  <a:pt x="542" y="144"/>
                  <a:pt x="542" y="144"/>
                  <a:pt x="542" y="144"/>
                </a:cubicBezTo>
                <a:cubicBezTo>
                  <a:pt x="542" y="144"/>
                  <a:pt x="542" y="144"/>
                  <a:pt x="542" y="14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B5E24A55-0A2E-4246-8F8C-6D183FD3B0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2C6E79-7942-4852-8D63-636F181021DE}"/>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4" name="Footer Placeholder 3">
            <a:extLst>
              <a:ext uri="{FF2B5EF4-FFF2-40B4-BE49-F238E27FC236}">
                <a16:creationId xmlns:a16="http://schemas.microsoft.com/office/drawing/2014/main" id="{01555014-836F-47F8-9792-ADD117FAE7C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8647AB-2932-4154-A590-2F8E30EF151A}"/>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3860672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B01A0A-438E-4267-B278-D0E041256645}"/>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3" name="Footer Placeholder 2">
            <a:extLst>
              <a:ext uri="{FF2B5EF4-FFF2-40B4-BE49-F238E27FC236}">
                <a16:creationId xmlns:a16="http://schemas.microsoft.com/office/drawing/2014/main" id="{9148A868-B498-4D65-8C95-7EB968E37E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35ED04-0E60-4EB5-ADCB-7345F2FB7AB9}"/>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2515646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1252C-E3C4-4C95-8A55-819CA57D6A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FB1C4F-D7E2-482A-A202-46188C7E54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5A91E00-01D3-401F-AAE4-6885B4DF4D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297690D-96F7-4893-9ED6-5FD24FA84956}"/>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6" name="Footer Placeholder 5">
            <a:extLst>
              <a:ext uri="{FF2B5EF4-FFF2-40B4-BE49-F238E27FC236}">
                <a16:creationId xmlns:a16="http://schemas.microsoft.com/office/drawing/2014/main" id="{3189F2E3-9E48-4DC3-8362-C8F8816A9F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2050C7-7E01-4D70-994B-067A26BD608D}"/>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2306283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86218-8352-444F-B265-E43B839E59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5C8DC8-F94B-4E1E-9FD9-307DF3440F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C5965C-0859-415B-8458-BD00237FED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397AD48-79FB-40F5-9881-D2CDCD0318A1}"/>
              </a:ext>
            </a:extLst>
          </p:cNvPr>
          <p:cNvSpPr>
            <a:spLocks noGrp="1"/>
          </p:cNvSpPr>
          <p:nvPr>
            <p:ph type="dt" sz="half" idx="10"/>
          </p:nvPr>
        </p:nvSpPr>
        <p:spPr/>
        <p:txBody>
          <a:bodyPr/>
          <a:lstStyle/>
          <a:p>
            <a:fld id="{27A337FD-24A1-4FF3-9508-3106DC9F7F09}" type="datetimeFigureOut">
              <a:rPr lang="en-US" smtClean="0"/>
              <a:t>7/7/2023</a:t>
            </a:fld>
            <a:endParaRPr lang="en-US"/>
          </a:p>
        </p:txBody>
      </p:sp>
      <p:sp>
        <p:nvSpPr>
          <p:cNvPr id="6" name="Footer Placeholder 5">
            <a:extLst>
              <a:ext uri="{FF2B5EF4-FFF2-40B4-BE49-F238E27FC236}">
                <a16:creationId xmlns:a16="http://schemas.microsoft.com/office/drawing/2014/main" id="{3B5AF971-E22E-4422-ACEC-B872D5540A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475F90-24E7-4FA6-BCDA-99AB9EB0C41F}"/>
              </a:ext>
            </a:extLst>
          </p:cNvPr>
          <p:cNvSpPr>
            <a:spLocks noGrp="1"/>
          </p:cNvSpPr>
          <p:nvPr>
            <p:ph type="sldNum" sz="quarter" idx="12"/>
          </p:nvPr>
        </p:nvSpPr>
        <p:spPr/>
        <p:txBody>
          <a:bodyPr/>
          <a:lstStyle/>
          <a:p>
            <a:fld id="{0F6BB236-8644-49B1-A168-66517AF5CF5E}" type="slidenum">
              <a:rPr lang="en-US" smtClean="0"/>
              <a:t>‹#›</a:t>
            </a:fld>
            <a:endParaRPr lang="en-US"/>
          </a:p>
        </p:txBody>
      </p:sp>
    </p:spTree>
    <p:extLst>
      <p:ext uri="{BB962C8B-B14F-4D97-AF65-F5344CB8AC3E}">
        <p14:creationId xmlns:p14="http://schemas.microsoft.com/office/powerpoint/2010/main" val="2621706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F8AF0E-4357-488F-8508-EC624DF89C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5EF3036-C717-4C48-B3F9-2A14841AC9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5327C0-960C-40C3-803F-FC5A88F030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A337FD-24A1-4FF3-9508-3106DC9F7F09}" type="datetimeFigureOut">
              <a:rPr lang="en-US" smtClean="0"/>
              <a:t>7/7/2023</a:t>
            </a:fld>
            <a:endParaRPr lang="en-US"/>
          </a:p>
        </p:txBody>
      </p:sp>
      <p:sp>
        <p:nvSpPr>
          <p:cNvPr id="5" name="Footer Placeholder 4">
            <a:extLst>
              <a:ext uri="{FF2B5EF4-FFF2-40B4-BE49-F238E27FC236}">
                <a16:creationId xmlns:a16="http://schemas.microsoft.com/office/drawing/2014/main" id="{AA3AD745-E85C-4F59-A263-8A895CA6E6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E492E86-3D00-4EF1-8B8A-B66AC20EA7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6BB236-8644-49B1-A168-66517AF5CF5E}" type="slidenum">
              <a:rPr lang="en-US" smtClean="0"/>
              <a:t>‹#›</a:t>
            </a:fld>
            <a:endParaRPr lang="en-US"/>
          </a:p>
        </p:txBody>
      </p:sp>
    </p:spTree>
    <p:extLst>
      <p:ext uri="{BB962C8B-B14F-4D97-AF65-F5344CB8AC3E}">
        <p14:creationId xmlns:p14="http://schemas.microsoft.com/office/powerpoint/2010/main" val="10750996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emf"/><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Frame 3">
            <a:extLst>
              <a:ext uri="{FF2B5EF4-FFF2-40B4-BE49-F238E27FC236}">
                <a16:creationId xmlns:a16="http://schemas.microsoft.com/office/drawing/2014/main" id="{A29D4DF3-282E-4C18-A8AB-8474157610B7}"/>
              </a:ext>
            </a:extLst>
          </p:cNvPr>
          <p:cNvSpPr/>
          <p:nvPr/>
        </p:nvSpPr>
        <p:spPr>
          <a:xfrm>
            <a:off x="984250" y="908050"/>
            <a:ext cx="10223500" cy="5041900"/>
          </a:xfrm>
          <a:prstGeom prst="frame">
            <a:avLst>
              <a:gd name="adj1" fmla="val 3936"/>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3692201-953E-4CD4-9D94-1F97E646D233}"/>
              </a:ext>
            </a:extLst>
          </p:cNvPr>
          <p:cNvSpPr txBox="1"/>
          <p:nvPr/>
        </p:nvSpPr>
        <p:spPr>
          <a:xfrm>
            <a:off x="1175657" y="3171984"/>
            <a:ext cx="9834466" cy="861774"/>
          </a:xfrm>
          <a:prstGeom prst="rect">
            <a:avLst/>
          </a:prstGeom>
          <a:solidFill>
            <a:schemeClr val="tx1">
              <a:alpha val="75000"/>
            </a:schemeClr>
          </a:solidFill>
          <a:ln>
            <a:noFill/>
          </a:ln>
        </p:spPr>
        <p:txBody>
          <a:bodyPr wrap="square" lIns="0" tIns="0" rIns="0" bIns="0" rtlCol="0" anchor="ctr">
            <a:spAutoFit/>
          </a:bodyPr>
          <a:lstStyle/>
          <a:p>
            <a:pPr algn="ctr">
              <a:buClr>
                <a:schemeClr val="accent1"/>
              </a:buClr>
            </a:pPr>
            <a:r>
              <a:rPr lang="en-US" sz="2800" b="1" dirty="0" err="1">
                <a:solidFill>
                  <a:schemeClr val="bg1"/>
                </a:solidFill>
                <a:latin typeface="+mj-lt"/>
              </a:rPr>
              <a:t>Penentuan</a:t>
            </a:r>
            <a:r>
              <a:rPr lang="en-US" sz="2800" b="1" dirty="0">
                <a:solidFill>
                  <a:schemeClr val="bg1"/>
                </a:solidFill>
                <a:latin typeface="+mj-lt"/>
              </a:rPr>
              <a:t> </a:t>
            </a:r>
            <a:r>
              <a:rPr lang="en-US" sz="2800" b="1" dirty="0" err="1">
                <a:solidFill>
                  <a:schemeClr val="bg1"/>
                </a:solidFill>
                <a:latin typeface="+mj-lt"/>
              </a:rPr>
              <a:t>Kombinasi</a:t>
            </a:r>
            <a:r>
              <a:rPr lang="en-US" sz="2800" b="1" dirty="0">
                <a:solidFill>
                  <a:schemeClr val="bg1"/>
                </a:solidFill>
                <a:latin typeface="+mj-lt"/>
              </a:rPr>
              <a:t> </a:t>
            </a:r>
            <a:r>
              <a:rPr lang="en-US" sz="2800" b="1" dirty="0" err="1">
                <a:solidFill>
                  <a:schemeClr val="bg1"/>
                </a:solidFill>
                <a:latin typeface="+mj-lt"/>
              </a:rPr>
              <a:t>Warna</a:t>
            </a:r>
            <a:r>
              <a:rPr lang="en-US" sz="2800" b="1" dirty="0">
                <a:solidFill>
                  <a:schemeClr val="bg1"/>
                </a:solidFill>
                <a:latin typeface="+mj-lt"/>
              </a:rPr>
              <a:t> </a:t>
            </a:r>
          </a:p>
          <a:p>
            <a:pPr algn="ctr">
              <a:buClr>
                <a:schemeClr val="accent1"/>
              </a:buClr>
            </a:pPr>
            <a:r>
              <a:rPr lang="en-US" sz="2800" b="1" dirty="0" err="1">
                <a:solidFill>
                  <a:schemeClr val="bg1"/>
                </a:solidFill>
                <a:latin typeface="+mj-lt"/>
              </a:rPr>
              <a:t>untuk</a:t>
            </a:r>
            <a:r>
              <a:rPr lang="en-US" sz="2800" b="1" dirty="0">
                <a:solidFill>
                  <a:schemeClr val="bg1"/>
                </a:solidFill>
                <a:latin typeface="+mj-lt"/>
              </a:rPr>
              <a:t> </a:t>
            </a:r>
            <a:r>
              <a:rPr lang="en-US" sz="2800" b="1" dirty="0" err="1">
                <a:solidFill>
                  <a:schemeClr val="bg1"/>
                </a:solidFill>
                <a:latin typeface="+mj-lt"/>
              </a:rPr>
              <a:t>Lini</a:t>
            </a:r>
            <a:r>
              <a:rPr lang="en-US" sz="2800" b="1" dirty="0">
                <a:solidFill>
                  <a:schemeClr val="bg1"/>
                </a:solidFill>
                <a:latin typeface="+mj-lt"/>
              </a:rPr>
              <a:t> </a:t>
            </a:r>
            <a:r>
              <a:rPr lang="en-US" sz="2800" b="1" dirty="0" err="1">
                <a:solidFill>
                  <a:schemeClr val="bg1"/>
                </a:solidFill>
                <a:latin typeface="+mj-lt"/>
              </a:rPr>
              <a:t>Produk</a:t>
            </a:r>
            <a:r>
              <a:rPr lang="en-US" sz="2800" b="1" dirty="0">
                <a:solidFill>
                  <a:schemeClr val="bg1"/>
                </a:solidFill>
                <a:latin typeface="+mj-lt"/>
              </a:rPr>
              <a:t> </a:t>
            </a:r>
            <a:r>
              <a:rPr lang="en-US" sz="2800" b="1" dirty="0" err="1">
                <a:solidFill>
                  <a:schemeClr val="bg1"/>
                </a:solidFill>
                <a:latin typeface="+mj-lt"/>
              </a:rPr>
              <a:t>Pakaian</a:t>
            </a:r>
            <a:endParaRPr lang="en-US" sz="2800" b="1" dirty="0">
              <a:solidFill>
                <a:schemeClr val="bg1"/>
              </a:solidFill>
              <a:latin typeface="+mj-lt"/>
            </a:endParaRPr>
          </a:p>
        </p:txBody>
      </p:sp>
      <p:sp>
        <p:nvSpPr>
          <p:cNvPr id="16" name="Rectangle 15">
            <a:extLst>
              <a:ext uri="{FF2B5EF4-FFF2-40B4-BE49-F238E27FC236}">
                <a16:creationId xmlns:a16="http://schemas.microsoft.com/office/drawing/2014/main" id="{5418BB73-A147-467E-9BB7-A6404EA25839}"/>
              </a:ext>
            </a:extLst>
          </p:cNvPr>
          <p:cNvSpPr/>
          <p:nvPr/>
        </p:nvSpPr>
        <p:spPr>
          <a:xfrm>
            <a:off x="5514441" y="4181276"/>
            <a:ext cx="338138" cy="74295"/>
          </a:xfrm>
          <a:prstGeom prst="rect">
            <a:avLst/>
          </a:prstGeom>
          <a:solidFill>
            <a:srgbClr val="A26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EBC677A-7B90-461E-9837-26EFD394B57A}"/>
              </a:ext>
            </a:extLst>
          </p:cNvPr>
          <p:cNvSpPr/>
          <p:nvPr/>
        </p:nvSpPr>
        <p:spPr>
          <a:xfrm>
            <a:off x="5926931" y="4181276"/>
            <a:ext cx="338138" cy="74295"/>
          </a:xfrm>
          <a:prstGeom prst="rect">
            <a:avLst/>
          </a:prstGeom>
          <a:solidFill>
            <a:srgbClr val="F18A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639BFBB-4C48-4AA0-9F9C-31C8959A4D5E}"/>
              </a:ext>
            </a:extLst>
          </p:cNvPr>
          <p:cNvSpPr/>
          <p:nvPr/>
        </p:nvSpPr>
        <p:spPr>
          <a:xfrm>
            <a:off x="6339421" y="4181276"/>
            <a:ext cx="338138" cy="74295"/>
          </a:xfrm>
          <a:prstGeom prst="rect">
            <a:avLst/>
          </a:prstGeom>
          <a:solidFill>
            <a:srgbClr val="FFB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792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33E27FD0-290A-4C39-A7EC-A28E0CB53404}"/>
              </a:ext>
            </a:extLst>
          </p:cNvPr>
          <p:cNvSpPr txBox="1"/>
          <p:nvPr/>
        </p:nvSpPr>
        <p:spPr>
          <a:xfrm>
            <a:off x="1425077" y="816729"/>
            <a:ext cx="9341846" cy="5224542"/>
          </a:xfrm>
          <a:prstGeom prst="rect">
            <a:avLst/>
          </a:prstGeom>
          <a:solidFill>
            <a:schemeClr val="tx1">
              <a:alpha val="75000"/>
            </a:schemeClr>
          </a:solidFill>
          <a:ln>
            <a:noFill/>
          </a:ln>
        </p:spPr>
        <p:txBody>
          <a:bodyPr wrap="square" lIns="0" tIns="0" rIns="0" bIns="0" rtlCol="0" anchor="ctr">
            <a:normAutofit/>
          </a:bodyPr>
          <a:lstStyle/>
          <a:p>
            <a:pPr algn="ctr">
              <a:buClr>
                <a:schemeClr val="accent1"/>
              </a:buClr>
            </a:pPr>
            <a:endParaRPr lang="en-US" sz="8000" b="1" dirty="0">
              <a:solidFill>
                <a:schemeClr val="bg1"/>
              </a:solidFill>
              <a:latin typeface="+mj-lt"/>
            </a:endParaRPr>
          </a:p>
        </p:txBody>
      </p:sp>
      <p:sp>
        <p:nvSpPr>
          <p:cNvPr id="5" name="TextBox 4">
            <a:extLst>
              <a:ext uri="{FF2B5EF4-FFF2-40B4-BE49-F238E27FC236}">
                <a16:creationId xmlns:a16="http://schemas.microsoft.com/office/drawing/2014/main" id="{23692201-953E-4CD4-9D94-1F97E646D233}"/>
              </a:ext>
            </a:extLst>
          </p:cNvPr>
          <p:cNvSpPr txBox="1"/>
          <p:nvPr/>
        </p:nvSpPr>
        <p:spPr>
          <a:xfrm>
            <a:off x="1538516" y="2910837"/>
            <a:ext cx="9114970" cy="1231106"/>
          </a:xfrm>
          <a:prstGeom prst="rect">
            <a:avLst/>
          </a:prstGeom>
          <a:noFill/>
          <a:ln>
            <a:noFill/>
          </a:ln>
        </p:spPr>
        <p:txBody>
          <a:bodyPr wrap="square" lIns="0" tIns="0" rIns="0" bIns="0" rtlCol="0" anchor="ctr">
            <a:spAutoFit/>
          </a:bodyPr>
          <a:lstStyle/>
          <a:p>
            <a:pPr algn="ctr">
              <a:buClr>
                <a:schemeClr val="accent1"/>
              </a:buClr>
            </a:pPr>
            <a:r>
              <a:rPr lang="en-US" sz="8000" b="1" dirty="0">
                <a:solidFill>
                  <a:schemeClr val="bg1"/>
                </a:solidFill>
                <a:latin typeface="+mj-lt"/>
              </a:rPr>
              <a:t>TERIMA KASIH</a:t>
            </a:r>
          </a:p>
        </p:txBody>
      </p:sp>
      <p:grpSp>
        <p:nvGrpSpPr>
          <p:cNvPr id="2" name="Group 1">
            <a:extLst>
              <a:ext uri="{FF2B5EF4-FFF2-40B4-BE49-F238E27FC236}">
                <a16:creationId xmlns:a16="http://schemas.microsoft.com/office/drawing/2014/main" id="{FB5D6939-F0E8-4930-96A5-D3041BF38642}"/>
              </a:ext>
            </a:extLst>
          </p:cNvPr>
          <p:cNvGrpSpPr/>
          <p:nvPr/>
        </p:nvGrpSpPr>
        <p:grpSpPr>
          <a:xfrm>
            <a:off x="5514441" y="4141943"/>
            <a:ext cx="1163118" cy="74295"/>
            <a:chOff x="5514441" y="4181276"/>
            <a:chExt cx="1163118" cy="74295"/>
          </a:xfrm>
        </p:grpSpPr>
        <p:sp>
          <p:nvSpPr>
            <p:cNvPr id="16" name="Rectangle 15">
              <a:extLst>
                <a:ext uri="{FF2B5EF4-FFF2-40B4-BE49-F238E27FC236}">
                  <a16:creationId xmlns:a16="http://schemas.microsoft.com/office/drawing/2014/main" id="{5418BB73-A147-467E-9BB7-A6404EA25839}"/>
                </a:ext>
              </a:extLst>
            </p:cNvPr>
            <p:cNvSpPr/>
            <p:nvPr/>
          </p:nvSpPr>
          <p:spPr>
            <a:xfrm>
              <a:off x="5514441" y="4181276"/>
              <a:ext cx="338138" cy="74295"/>
            </a:xfrm>
            <a:prstGeom prst="rect">
              <a:avLst/>
            </a:prstGeom>
            <a:solidFill>
              <a:srgbClr val="A26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EBC677A-7B90-461E-9837-26EFD394B57A}"/>
                </a:ext>
              </a:extLst>
            </p:cNvPr>
            <p:cNvSpPr/>
            <p:nvPr/>
          </p:nvSpPr>
          <p:spPr>
            <a:xfrm>
              <a:off x="5926931" y="4181276"/>
              <a:ext cx="338138" cy="74295"/>
            </a:xfrm>
            <a:prstGeom prst="rect">
              <a:avLst/>
            </a:prstGeom>
            <a:solidFill>
              <a:srgbClr val="F18A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639BFBB-4C48-4AA0-9F9C-31C8959A4D5E}"/>
                </a:ext>
              </a:extLst>
            </p:cNvPr>
            <p:cNvSpPr/>
            <p:nvPr/>
          </p:nvSpPr>
          <p:spPr>
            <a:xfrm>
              <a:off x="6339421" y="4181276"/>
              <a:ext cx="338138" cy="74295"/>
            </a:xfrm>
            <a:prstGeom prst="rect">
              <a:avLst/>
            </a:prstGeom>
            <a:solidFill>
              <a:srgbClr val="FFB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Frame 20">
            <a:extLst>
              <a:ext uri="{FF2B5EF4-FFF2-40B4-BE49-F238E27FC236}">
                <a16:creationId xmlns:a16="http://schemas.microsoft.com/office/drawing/2014/main" id="{64C38654-BDF0-4B76-9F89-758D4B02B37B}"/>
              </a:ext>
            </a:extLst>
          </p:cNvPr>
          <p:cNvSpPr/>
          <p:nvPr/>
        </p:nvSpPr>
        <p:spPr>
          <a:xfrm>
            <a:off x="984250" y="908050"/>
            <a:ext cx="10223500" cy="5041900"/>
          </a:xfrm>
          <a:prstGeom prst="frame">
            <a:avLst>
              <a:gd name="adj1" fmla="val 3936"/>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5282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4F87EFC4-425C-4E7B-ABF4-FB326AC16F3A}"/>
              </a:ext>
            </a:extLst>
          </p:cNvPr>
          <p:cNvSpPr>
            <a:spLocks noGrp="1"/>
          </p:cNvSpPr>
          <p:nvPr>
            <p:ph type="dt" sz="half" idx="10"/>
          </p:nvPr>
        </p:nvSpPr>
        <p:spPr/>
        <p:txBody>
          <a:bodyPr/>
          <a:lstStyle/>
          <a:p>
            <a:fld id="{CEF371D5-8A0B-426E-9247-9BD428280EC3}" type="datetime1">
              <a:rPr lang="en-US" smtClean="0"/>
              <a:t>7/7/2023</a:t>
            </a:fld>
            <a:endParaRPr lang="en-US"/>
          </a:p>
        </p:txBody>
      </p:sp>
      <p:sp>
        <p:nvSpPr>
          <p:cNvPr id="9" name="Slide Number Placeholder 8">
            <a:extLst>
              <a:ext uri="{FF2B5EF4-FFF2-40B4-BE49-F238E27FC236}">
                <a16:creationId xmlns:a16="http://schemas.microsoft.com/office/drawing/2014/main" id="{AAA02748-580E-40C4-85BD-9AB6C9F95713}"/>
              </a:ext>
            </a:extLst>
          </p:cNvPr>
          <p:cNvSpPr>
            <a:spLocks noGrp="1"/>
          </p:cNvSpPr>
          <p:nvPr>
            <p:ph type="sldNum" sz="quarter" idx="12"/>
          </p:nvPr>
        </p:nvSpPr>
        <p:spPr/>
        <p:txBody>
          <a:bodyPr/>
          <a:lstStyle/>
          <a:p>
            <a:fld id="{0F6BB236-8644-49B1-A168-66517AF5CF5E}" type="slidenum">
              <a:rPr lang="en-US" smtClean="0"/>
              <a:t>2</a:t>
            </a:fld>
            <a:r>
              <a:rPr lang="en-US" dirty="0"/>
              <a:t>  </a:t>
            </a:r>
          </a:p>
        </p:txBody>
      </p:sp>
      <p:grpSp>
        <p:nvGrpSpPr>
          <p:cNvPr id="7" name="Group 6">
            <a:extLst>
              <a:ext uri="{FF2B5EF4-FFF2-40B4-BE49-F238E27FC236}">
                <a16:creationId xmlns:a16="http://schemas.microsoft.com/office/drawing/2014/main" id="{F13AC7B1-A69C-4728-9DBF-68DF1F07A25D}"/>
              </a:ext>
            </a:extLst>
          </p:cNvPr>
          <p:cNvGrpSpPr/>
          <p:nvPr/>
        </p:nvGrpSpPr>
        <p:grpSpPr>
          <a:xfrm>
            <a:off x="5514441" y="6783705"/>
            <a:ext cx="1163118" cy="74295"/>
            <a:chOff x="5514441" y="4181276"/>
            <a:chExt cx="1163118" cy="74295"/>
          </a:xfrm>
        </p:grpSpPr>
        <p:sp>
          <p:nvSpPr>
            <p:cNvPr id="4" name="Rectangle 3">
              <a:extLst>
                <a:ext uri="{FF2B5EF4-FFF2-40B4-BE49-F238E27FC236}">
                  <a16:creationId xmlns:a16="http://schemas.microsoft.com/office/drawing/2014/main" id="{5AD65C9C-39D4-411A-A83C-03555E558DC6}"/>
                </a:ext>
              </a:extLst>
            </p:cNvPr>
            <p:cNvSpPr/>
            <p:nvPr/>
          </p:nvSpPr>
          <p:spPr>
            <a:xfrm>
              <a:off x="5514441" y="4181276"/>
              <a:ext cx="338138" cy="74295"/>
            </a:xfrm>
            <a:prstGeom prst="rect">
              <a:avLst/>
            </a:prstGeom>
            <a:solidFill>
              <a:srgbClr val="A26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D2E08E09-6635-4718-8C94-27FA02C383BA}"/>
                </a:ext>
              </a:extLst>
            </p:cNvPr>
            <p:cNvSpPr/>
            <p:nvPr/>
          </p:nvSpPr>
          <p:spPr>
            <a:xfrm>
              <a:off x="5926931" y="4181276"/>
              <a:ext cx="338138" cy="74295"/>
            </a:xfrm>
            <a:prstGeom prst="rect">
              <a:avLst/>
            </a:prstGeom>
            <a:solidFill>
              <a:srgbClr val="F18A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6D7B1AB-8C2F-46D4-99CB-8200268A6922}"/>
                </a:ext>
              </a:extLst>
            </p:cNvPr>
            <p:cNvSpPr/>
            <p:nvPr/>
          </p:nvSpPr>
          <p:spPr>
            <a:xfrm>
              <a:off x="6339421" y="4181276"/>
              <a:ext cx="338138" cy="74295"/>
            </a:xfrm>
            <a:prstGeom prst="rect">
              <a:avLst/>
            </a:prstGeom>
            <a:solidFill>
              <a:srgbClr val="FFB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a:extLst>
              <a:ext uri="{FF2B5EF4-FFF2-40B4-BE49-F238E27FC236}">
                <a16:creationId xmlns:a16="http://schemas.microsoft.com/office/drawing/2014/main" id="{FAD243AB-1E76-409D-BD5F-F9A5A26CD71A}"/>
              </a:ext>
            </a:extLst>
          </p:cNvPr>
          <p:cNvPicPr>
            <a:picLocks noChangeAspect="1"/>
          </p:cNvPicPr>
          <p:nvPr/>
        </p:nvPicPr>
        <p:blipFill>
          <a:blip r:embed="rId2"/>
          <a:stretch>
            <a:fillRect/>
          </a:stretch>
        </p:blipFill>
        <p:spPr>
          <a:xfrm>
            <a:off x="1050821" y="622815"/>
            <a:ext cx="1677289" cy="5612370"/>
          </a:xfrm>
          <a:prstGeom prst="rect">
            <a:avLst/>
          </a:prstGeom>
        </p:spPr>
      </p:pic>
      <p:sp>
        <p:nvSpPr>
          <p:cNvPr id="39" name="TextBox 38">
            <a:extLst>
              <a:ext uri="{FF2B5EF4-FFF2-40B4-BE49-F238E27FC236}">
                <a16:creationId xmlns:a16="http://schemas.microsoft.com/office/drawing/2014/main" id="{3AA79DCF-F6E0-4E1B-A731-CACDABB6C55F}"/>
              </a:ext>
            </a:extLst>
          </p:cNvPr>
          <p:cNvSpPr txBox="1"/>
          <p:nvPr/>
        </p:nvSpPr>
        <p:spPr>
          <a:xfrm flipH="1">
            <a:off x="3279879" y="1561559"/>
            <a:ext cx="7702252" cy="3600986"/>
          </a:xfrm>
          <a:prstGeom prst="rect">
            <a:avLst/>
          </a:prstGeom>
          <a:noFill/>
          <a:ln>
            <a:noFill/>
          </a:ln>
        </p:spPr>
        <p:txBody>
          <a:bodyPr wrap="square" lIns="0" tIns="0" rIns="0" bIns="0" rtlCol="0" anchor="t">
            <a:spAutoFit/>
          </a:bodyPr>
          <a:lstStyle/>
          <a:p>
            <a:pPr algn="just">
              <a:buClr>
                <a:schemeClr val="accent1"/>
              </a:buClr>
            </a:pPr>
            <a:r>
              <a:rPr lang="en-US" dirty="0" err="1">
                <a:solidFill>
                  <a:schemeClr val="tx1">
                    <a:lumMod val="75000"/>
                    <a:lumOff val="25000"/>
                  </a:schemeClr>
                </a:solidFill>
              </a:rPr>
              <a:t>Studi</a:t>
            </a:r>
            <a:r>
              <a:rPr lang="en-US" dirty="0">
                <a:solidFill>
                  <a:schemeClr val="tx1">
                    <a:lumMod val="75000"/>
                    <a:lumOff val="25000"/>
                  </a:schemeClr>
                </a:solidFill>
              </a:rPr>
              <a:t> </a:t>
            </a:r>
            <a:r>
              <a:rPr lang="en-US" dirty="0" err="1">
                <a:solidFill>
                  <a:schemeClr val="tx1">
                    <a:lumMod val="75000"/>
                    <a:lumOff val="25000"/>
                  </a:schemeClr>
                </a:solidFill>
              </a:rPr>
              <a:t>kasus</a:t>
            </a:r>
            <a:r>
              <a:rPr lang="en-US" dirty="0">
                <a:solidFill>
                  <a:schemeClr val="tx1">
                    <a:lumMod val="75000"/>
                    <a:lumOff val="25000"/>
                  </a:schemeClr>
                </a:solidFill>
              </a:rPr>
              <a:t> </a:t>
            </a:r>
            <a:r>
              <a:rPr lang="en-US" dirty="0" err="1">
                <a:solidFill>
                  <a:schemeClr val="tx1">
                    <a:lumMod val="75000"/>
                    <a:lumOff val="25000"/>
                  </a:schemeClr>
                </a:solidFill>
              </a:rPr>
              <a:t>ini</a:t>
            </a:r>
            <a:r>
              <a:rPr lang="en-US" dirty="0">
                <a:solidFill>
                  <a:schemeClr val="tx1">
                    <a:lumMod val="75000"/>
                    <a:lumOff val="25000"/>
                  </a:schemeClr>
                </a:solidFill>
              </a:rPr>
              <a:t> </a:t>
            </a:r>
            <a:r>
              <a:rPr lang="en-US" dirty="0" err="1">
                <a:solidFill>
                  <a:schemeClr val="tx1">
                    <a:lumMod val="75000"/>
                    <a:lumOff val="25000"/>
                  </a:schemeClr>
                </a:solidFill>
              </a:rPr>
              <a:t>bertujuan</a:t>
            </a:r>
            <a:r>
              <a:rPr lang="en-US" dirty="0">
                <a:solidFill>
                  <a:schemeClr val="tx1">
                    <a:lumMod val="75000"/>
                    <a:lumOff val="25000"/>
                  </a:schemeClr>
                </a:solidFill>
              </a:rPr>
              <a:t> </a:t>
            </a:r>
            <a:r>
              <a:rPr lang="en-US" dirty="0" err="1">
                <a:solidFill>
                  <a:schemeClr val="tx1">
                    <a:lumMod val="75000"/>
                    <a:lumOff val="25000"/>
                  </a:schemeClr>
                </a:solidFill>
              </a:rPr>
              <a:t>untuk</a:t>
            </a:r>
            <a:r>
              <a:rPr lang="en-US" dirty="0">
                <a:solidFill>
                  <a:schemeClr val="tx1">
                    <a:lumMod val="75000"/>
                    <a:lumOff val="25000"/>
                  </a:schemeClr>
                </a:solidFill>
              </a:rPr>
              <a:t> </a:t>
            </a:r>
            <a:r>
              <a:rPr lang="en-US" dirty="0" err="1">
                <a:solidFill>
                  <a:schemeClr val="tx1">
                    <a:lumMod val="75000"/>
                    <a:lumOff val="25000"/>
                  </a:schemeClr>
                </a:solidFill>
              </a:rPr>
              <a:t>membantu</a:t>
            </a:r>
            <a:r>
              <a:rPr lang="en-US" dirty="0">
                <a:solidFill>
                  <a:schemeClr val="tx1">
                    <a:lumMod val="75000"/>
                    <a:lumOff val="25000"/>
                  </a:schemeClr>
                </a:solidFill>
              </a:rPr>
              <a:t> </a:t>
            </a:r>
            <a:r>
              <a:rPr lang="en-US" dirty="0" err="1">
                <a:solidFill>
                  <a:schemeClr val="tx1">
                    <a:lumMod val="75000"/>
                    <a:lumOff val="25000"/>
                  </a:schemeClr>
                </a:solidFill>
              </a:rPr>
              <a:t>perusahaan</a:t>
            </a:r>
            <a:r>
              <a:rPr lang="en-US" dirty="0">
                <a:solidFill>
                  <a:schemeClr val="tx1">
                    <a:lumMod val="75000"/>
                    <a:lumOff val="25000"/>
                  </a:schemeClr>
                </a:solidFill>
              </a:rPr>
              <a:t> </a:t>
            </a:r>
            <a:r>
              <a:rPr lang="en-US" dirty="0" err="1">
                <a:solidFill>
                  <a:schemeClr val="tx1">
                    <a:lumMod val="75000"/>
                    <a:lumOff val="25000"/>
                  </a:schemeClr>
                </a:solidFill>
              </a:rPr>
              <a:t>menentukan</a:t>
            </a:r>
            <a:r>
              <a:rPr lang="en-US" dirty="0">
                <a:solidFill>
                  <a:schemeClr val="tx1">
                    <a:lumMod val="75000"/>
                    <a:lumOff val="25000"/>
                  </a:schemeClr>
                </a:solidFill>
              </a:rPr>
              <a:t> </a:t>
            </a:r>
            <a:r>
              <a:rPr lang="en-US" dirty="0" err="1">
                <a:solidFill>
                  <a:schemeClr val="tx1">
                    <a:lumMod val="75000"/>
                    <a:lumOff val="25000"/>
                  </a:schemeClr>
                </a:solidFill>
              </a:rPr>
              <a:t>kombinasi</a:t>
            </a:r>
            <a:r>
              <a:rPr lang="en-US" dirty="0">
                <a:solidFill>
                  <a:schemeClr val="tx1">
                    <a:lumMod val="75000"/>
                    <a:lumOff val="25000"/>
                  </a:schemeClr>
                </a:solidFill>
              </a:rPr>
              <a:t> </a:t>
            </a:r>
            <a:r>
              <a:rPr lang="en-US" dirty="0" err="1">
                <a:solidFill>
                  <a:schemeClr val="tx1">
                    <a:lumMod val="75000"/>
                    <a:lumOff val="25000"/>
                  </a:schemeClr>
                </a:solidFill>
              </a:rPr>
              <a:t>warna</a:t>
            </a:r>
            <a:r>
              <a:rPr lang="en-US" dirty="0">
                <a:solidFill>
                  <a:schemeClr val="tx1">
                    <a:lumMod val="75000"/>
                    <a:lumOff val="25000"/>
                  </a:schemeClr>
                </a:solidFill>
              </a:rPr>
              <a:t> optimal </a:t>
            </a:r>
            <a:r>
              <a:rPr lang="en-US" dirty="0" err="1">
                <a:solidFill>
                  <a:schemeClr val="tx1">
                    <a:lumMod val="75000"/>
                    <a:lumOff val="25000"/>
                  </a:schemeClr>
                </a:solidFill>
              </a:rPr>
              <a:t>untuk</a:t>
            </a:r>
            <a:r>
              <a:rPr lang="en-US" dirty="0">
                <a:solidFill>
                  <a:schemeClr val="tx1">
                    <a:lumMod val="75000"/>
                    <a:lumOff val="25000"/>
                  </a:schemeClr>
                </a:solidFill>
              </a:rPr>
              <a:t> </a:t>
            </a:r>
            <a:r>
              <a:rPr lang="en-US" dirty="0" err="1">
                <a:solidFill>
                  <a:schemeClr val="tx1">
                    <a:lumMod val="75000"/>
                    <a:lumOff val="25000"/>
                  </a:schemeClr>
                </a:solidFill>
              </a:rPr>
              <a:t>lini</a:t>
            </a:r>
            <a:r>
              <a:rPr lang="en-US" dirty="0">
                <a:solidFill>
                  <a:schemeClr val="tx1">
                    <a:lumMod val="75000"/>
                    <a:lumOff val="25000"/>
                  </a:schemeClr>
                </a:solidFill>
              </a:rPr>
              <a:t> </a:t>
            </a:r>
            <a:r>
              <a:rPr lang="en-US" dirty="0" err="1">
                <a:solidFill>
                  <a:schemeClr val="tx1">
                    <a:lumMod val="75000"/>
                    <a:lumOff val="25000"/>
                  </a:schemeClr>
                </a:solidFill>
              </a:rPr>
              <a:t>produk</a:t>
            </a:r>
            <a:r>
              <a:rPr lang="en-US" dirty="0">
                <a:solidFill>
                  <a:schemeClr val="tx1">
                    <a:lumMod val="75000"/>
                    <a:lumOff val="25000"/>
                  </a:schemeClr>
                </a:solidFill>
              </a:rPr>
              <a:t> </a:t>
            </a:r>
            <a:r>
              <a:rPr lang="en-US" dirty="0" err="1">
                <a:solidFill>
                  <a:schemeClr val="tx1">
                    <a:lumMod val="75000"/>
                    <a:lumOff val="25000"/>
                  </a:schemeClr>
                </a:solidFill>
              </a:rPr>
              <a:t>pakaian</a:t>
            </a:r>
            <a:r>
              <a:rPr lang="en-US" dirty="0">
                <a:solidFill>
                  <a:schemeClr val="tx1">
                    <a:lumMod val="75000"/>
                    <a:lumOff val="25000"/>
                  </a:schemeClr>
                </a:solidFill>
              </a:rPr>
              <a:t> </a:t>
            </a:r>
            <a:r>
              <a:rPr lang="en-US" dirty="0" err="1">
                <a:solidFill>
                  <a:schemeClr val="tx1">
                    <a:lumMod val="75000"/>
                    <a:lumOff val="25000"/>
                  </a:schemeClr>
                </a:solidFill>
              </a:rPr>
              <a:t>mereka</a:t>
            </a:r>
            <a:r>
              <a:rPr lang="en-US" dirty="0">
                <a:solidFill>
                  <a:schemeClr val="tx1">
                    <a:lumMod val="75000"/>
                    <a:lumOff val="25000"/>
                  </a:schemeClr>
                </a:solidFill>
              </a:rPr>
              <a:t> </a:t>
            </a:r>
            <a:r>
              <a:rPr lang="en-US" dirty="0" err="1">
                <a:solidFill>
                  <a:schemeClr val="tx1">
                    <a:lumMod val="75000"/>
                    <a:lumOff val="25000"/>
                  </a:schemeClr>
                </a:solidFill>
              </a:rPr>
              <a:t>dengan</a:t>
            </a:r>
            <a:r>
              <a:rPr lang="en-US" dirty="0">
                <a:solidFill>
                  <a:schemeClr val="tx1">
                    <a:lumMod val="75000"/>
                    <a:lumOff val="25000"/>
                  </a:schemeClr>
                </a:solidFill>
              </a:rPr>
              <a:t> </a:t>
            </a:r>
            <a:r>
              <a:rPr lang="en-US" dirty="0" err="1">
                <a:solidFill>
                  <a:schemeClr val="tx1">
                    <a:lumMod val="75000"/>
                    <a:lumOff val="25000"/>
                  </a:schemeClr>
                </a:solidFill>
              </a:rPr>
              <a:t>menggunakan</a:t>
            </a:r>
            <a:r>
              <a:rPr lang="en-US" dirty="0">
                <a:solidFill>
                  <a:schemeClr val="tx1">
                    <a:lumMod val="75000"/>
                    <a:lumOff val="25000"/>
                  </a:schemeClr>
                </a:solidFill>
              </a:rPr>
              <a:t> </a:t>
            </a:r>
            <a:r>
              <a:rPr lang="en-US" dirty="0" err="1">
                <a:solidFill>
                  <a:schemeClr val="tx1">
                    <a:lumMod val="75000"/>
                    <a:lumOff val="25000"/>
                  </a:schemeClr>
                </a:solidFill>
              </a:rPr>
              <a:t>pendekatan</a:t>
            </a:r>
            <a:r>
              <a:rPr lang="en-US" dirty="0">
                <a:solidFill>
                  <a:schemeClr val="tx1">
                    <a:lumMod val="75000"/>
                    <a:lumOff val="25000"/>
                  </a:schemeClr>
                </a:solidFill>
              </a:rPr>
              <a:t> </a:t>
            </a:r>
            <a:r>
              <a:rPr lang="en-US" dirty="0" err="1">
                <a:solidFill>
                  <a:schemeClr val="tx1">
                    <a:lumMod val="75000"/>
                    <a:lumOff val="25000"/>
                  </a:schemeClr>
                </a:solidFill>
              </a:rPr>
              <a:t>kombinatorik</a:t>
            </a:r>
            <a:r>
              <a:rPr lang="en-US" dirty="0">
                <a:solidFill>
                  <a:schemeClr val="tx1">
                    <a:lumMod val="75000"/>
                    <a:lumOff val="25000"/>
                  </a:schemeClr>
                </a:solidFill>
              </a:rPr>
              <a:t>. Perusahaan </a:t>
            </a:r>
            <a:r>
              <a:rPr lang="en-US" dirty="0" err="1">
                <a:solidFill>
                  <a:schemeClr val="tx1">
                    <a:lumMod val="75000"/>
                    <a:lumOff val="25000"/>
                  </a:schemeClr>
                </a:solidFill>
              </a:rPr>
              <a:t>ingin</a:t>
            </a:r>
            <a:r>
              <a:rPr lang="en-US" dirty="0">
                <a:solidFill>
                  <a:schemeClr val="tx1">
                    <a:lumMod val="75000"/>
                    <a:lumOff val="25000"/>
                  </a:schemeClr>
                </a:solidFill>
              </a:rPr>
              <a:t> </a:t>
            </a:r>
            <a:r>
              <a:rPr lang="en-US" dirty="0" err="1">
                <a:solidFill>
                  <a:schemeClr val="tx1">
                    <a:lumMod val="75000"/>
                    <a:lumOff val="25000"/>
                  </a:schemeClr>
                </a:solidFill>
              </a:rPr>
              <a:t>memastikan</a:t>
            </a:r>
            <a:r>
              <a:rPr lang="en-US" dirty="0">
                <a:solidFill>
                  <a:schemeClr val="tx1">
                    <a:lumMod val="75000"/>
                    <a:lumOff val="25000"/>
                  </a:schemeClr>
                </a:solidFill>
              </a:rPr>
              <a:t> </a:t>
            </a:r>
            <a:r>
              <a:rPr lang="en-US" dirty="0" err="1">
                <a:solidFill>
                  <a:schemeClr val="tx1">
                    <a:lumMod val="75000"/>
                    <a:lumOff val="25000"/>
                  </a:schemeClr>
                </a:solidFill>
              </a:rPr>
              <a:t>setiap</a:t>
            </a:r>
            <a:r>
              <a:rPr lang="en-US" dirty="0">
                <a:solidFill>
                  <a:schemeClr val="tx1">
                    <a:lumMod val="75000"/>
                    <a:lumOff val="25000"/>
                  </a:schemeClr>
                </a:solidFill>
              </a:rPr>
              <a:t> </a:t>
            </a:r>
            <a:r>
              <a:rPr lang="en-US" dirty="0" err="1">
                <a:solidFill>
                  <a:schemeClr val="tx1">
                    <a:lumMod val="75000"/>
                    <a:lumOff val="25000"/>
                  </a:schemeClr>
                </a:solidFill>
              </a:rPr>
              <a:t>produk</a:t>
            </a:r>
            <a:r>
              <a:rPr lang="en-US" dirty="0">
                <a:solidFill>
                  <a:schemeClr val="tx1">
                    <a:lumMod val="75000"/>
                    <a:lumOff val="25000"/>
                  </a:schemeClr>
                </a:solidFill>
              </a:rPr>
              <a:t> </a:t>
            </a:r>
            <a:r>
              <a:rPr lang="en-US" dirty="0" err="1">
                <a:solidFill>
                  <a:schemeClr val="tx1">
                    <a:lumMod val="75000"/>
                    <a:lumOff val="25000"/>
                  </a:schemeClr>
                </a:solidFill>
              </a:rPr>
              <a:t>memiliki</a:t>
            </a:r>
            <a:r>
              <a:rPr lang="en-US" dirty="0">
                <a:solidFill>
                  <a:schemeClr val="tx1">
                    <a:lumMod val="75000"/>
                    <a:lumOff val="25000"/>
                  </a:schemeClr>
                </a:solidFill>
              </a:rPr>
              <a:t> </a:t>
            </a:r>
            <a:r>
              <a:rPr lang="en-US" dirty="0" err="1">
                <a:solidFill>
                  <a:schemeClr val="tx1">
                    <a:lumMod val="75000"/>
                    <a:lumOff val="25000"/>
                  </a:schemeClr>
                </a:solidFill>
              </a:rPr>
              <a:t>kombinasi</a:t>
            </a:r>
            <a:r>
              <a:rPr lang="en-US" dirty="0">
                <a:solidFill>
                  <a:schemeClr val="tx1">
                    <a:lumMod val="75000"/>
                    <a:lumOff val="25000"/>
                  </a:schemeClr>
                </a:solidFill>
              </a:rPr>
              <a:t> </a:t>
            </a:r>
            <a:r>
              <a:rPr lang="en-US" dirty="0" err="1">
                <a:solidFill>
                  <a:schemeClr val="tx1">
                    <a:lumMod val="75000"/>
                    <a:lumOff val="25000"/>
                  </a:schemeClr>
                </a:solidFill>
              </a:rPr>
              <a:t>warna</a:t>
            </a:r>
            <a:r>
              <a:rPr lang="en-US" dirty="0">
                <a:solidFill>
                  <a:schemeClr val="tx1">
                    <a:lumMod val="75000"/>
                    <a:lumOff val="25000"/>
                  </a:schemeClr>
                </a:solidFill>
              </a:rPr>
              <a:t> </a:t>
            </a:r>
            <a:r>
              <a:rPr lang="en-US" dirty="0" err="1">
                <a:solidFill>
                  <a:schemeClr val="tx1">
                    <a:lumMod val="75000"/>
                    <a:lumOff val="25000"/>
                  </a:schemeClr>
                </a:solidFill>
              </a:rPr>
              <a:t>menarik</a:t>
            </a:r>
            <a:r>
              <a:rPr lang="en-US" dirty="0">
                <a:solidFill>
                  <a:schemeClr val="tx1">
                    <a:lumMod val="75000"/>
                    <a:lumOff val="25000"/>
                  </a:schemeClr>
                </a:solidFill>
              </a:rPr>
              <a:t>, </a:t>
            </a:r>
            <a:r>
              <a:rPr lang="en-US" dirty="0" err="1">
                <a:solidFill>
                  <a:schemeClr val="tx1">
                    <a:lumMod val="75000"/>
                    <a:lumOff val="25000"/>
                  </a:schemeClr>
                </a:solidFill>
              </a:rPr>
              <a:t>sesuai</a:t>
            </a:r>
            <a:r>
              <a:rPr lang="en-US" dirty="0">
                <a:solidFill>
                  <a:schemeClr val="tx1">
                    <a:lumMod val="75000"/>
                    <a:lumOff val="25000"/>
                  </a:schemeClr>
                </a:solidFill>
              </a:rPr>
              <a:t> </a:t>
            </a:r>
            <a:r>
              <a:rPr lang="en-US" dirty="0" err="1">
                <a:solidFill>
                  <a:schemeClr val="tx1">
                    <a:lumMod val="75000"/>
                    <a:lumOff val="25000"/>
                  </a:schemeClr>
                </a:solidFill>
              </a:rPr>
              <a:t>tren</a:t>
            </a:r>
            <a:r>
              <a:rPr lang="en-US" dirty="0">
                <a:solidFill>
                  <a:schemeClr val="tx1">
                    <a:lumMod val="75000"/>
                    <a:lumOff val="25000"/>
                  </a:schemeClr>
                </a:solidFill>
              </a:rPr>
              <a:t> mode </a:t>
            </a:r>
            <a:r>
              <a:rPr lang="en-US" dirty="0" err="1">
                <a:solidFill>
                  <a:schemeClr val="tx1">
                    <a:lumMod val="75000"/>
                    <a:lumOff val="25000"/>
                  </a:schemeClr>
                </a:solidFill>
              </a:rPr>
              <a:t>terkini</a:t>
            </a:r>
            <a:r>
              <a:rPr lang="en-US" dirty="0">
                <a:solidFill>
                  <a:schemeClr val="tx1">
                    <a:lumMod val="75000"/>
                    <a:lumOff val="25000"/>
                  </a:schemeClr>
                </a:solidFill>
              </a:rPr>
              <a:t>, dan </a:t>
            </a:r>
            <a:r>
              <a:rPr lang="en-US" dirty="0" err="1">
                <a:solidFill>
                  <a:schemeClr val="tx1">
                    <a:lumMod val="75000"/>
                    <a:lumOff val="25000"/>
                  </a:schemeClr>
                </a:solidFill>
              </a:rPr>
              <a:t>mampu</a:t>
            </a:r>
            <a:r>
              <a:rPr lang="en-US" dirty="0">
                <a:solidFill>
                  <a:schemeClr val="tx1">
                    <a:lumMod val="75000"/>
                    <a:lumOff val="25000"/>
                  </a:schemeClr>
                </a:solidFill>
              </a:rPr>
              <a:t> </a:t>
            </a:r>
            <a:r>
              <a:rPr lang="en-US" dirty="0" err="1">
                <a:solidFill>
                  <a:schemeClr val="tx1">
                    <a:lumMod val="75000"/>
                    <a:lumOff val="25000"/>
                  </a:schemeClr>
                </a:solidFill>
              </a:rPr>
              <a:t>memikat</a:t>
            </a:r>
            <a:r>
              <a:rPr lang="en-US" dirty="0">
                <a:solidFill>
                  <a:schemeClr val="tx1">
                    <a:lumMod val="75000"/>
                    <a:lumOff val="25000"/>
                  </a:schemeClr>
                </a:solidFill>
              </a:rPr>
              <a:t> </a:t>
            </a:r>
            <a:r>
              <a:rPr lang="en-US" dirty="0" err="1">
                <a:solidFill>
                  <a:schemeClr val="tx1">
                    <a:lumMod val="75000"/>
                    <a:lumOff val="25000"/>
                  </a:schemeClr>
                </a:solidFill>
              </a:rPr>
              <a:t>pelanggan</a:t>
            </a:r>
            <a:r>
              <a:rPr lang="en-US" dirty="0">
                <a:solidFill>
                  <a:schemeClr val="tx1">
                    <a:lumMod val="75000"/>
                    <a:lumOff val="25000"/>
                  </a:schemeClr>
                </a:solidFill>
              </a:rPr>
              <a:t> </a:t>
            </a:r>
            <a:r>
              <a:rPr lang="en-US" dirty="0" err="1">
                <a:solidFill>
                  <a:schemeClr val="tx1">
                    <a:lumMod val="75000"/>
                    <a:lumOff val="25000"/>
                  </a:schemeClr>
                </a:solidFill>
              </a:rPr>
              <a:t>potensial</a:t>
            </a:r>
            <a:r>
              <a:rPr lang="en-US" dirty="0">
                <a:solidFill>
                  <a:schemeClr val="tx1">
                    <a:lumMod val="75000"/>
                    <a:lumOff val="25000"/>
                  </a:schemeClr>
                </a:solidFill>
              </a:rPr>
              <a:t>. </a:t>
            </a:r>
            <a:r>
              <a:rPr lang="en-US" dirty="0" err="1">
                <a:solidFill>
                  <a:schemeClr val="tx1">
                    <a:lumMod val="75000"/>
                    <a:lumOff val="25000"/>
                  </a:schemeClr>
                </a:solidFill>
              </a:rPr>
              <a:t>Dengan</a:t>
            </a:r>
            <a:r>
              <a:rPr lang="en-US" dirty="0">
                <a:solidFill>
                  <a:schemeClr val="tx1">
                    <a:lumMod val="75000"/>
                    <a:lumOff val="25000"/>
                  </a:schemeClr>
                </a:solidFill>
              </a:rPr>
              <a:t> </a:t>
            </a:r>
            <a:r>
              <a:rPr lang="en-US" dirty="0" err="1">
                <a:solidFill>
                  <a:schemeClr val="tx1">
                    <a:lumMod val="75000"/>
                    <a:lumOff val="25000"/>
                  </a:schemeClr>
                </a:solidFill>
              </a:rPr>
              <a:t>mempertimbangkan</a:t>
            </a:r>
            <a:r>
              <a:rPr lang="en-US" dirty="0">
                <a:solidFill>
                  <a:schemeClr val="tx1">
                    <a:lumMod val="75000"/>
                    <a:lumOff val="25000"/>
                  </a:schemeClr>
                </a:solidFill>
              </a:rPr>
              <a:t> </a:t>
            </a:r>
            <a:r>
              <a:rPr lang="en-US" dirty="0" err="1">
                <a:solidFill>
                  <a:schemeClr val="tx1">
                    <a:lumMod val="75000"/>
                    <a:lumOff val="25000"/>
                  </a:schemeClr>
                </a:solidFill>
              </a:rPr>
              <a:t>pilihan</a:t>
            </a:r>
            <a:r>
              <a:rPr lang="en-US" dirty="0">
                <a:solidFill>
                  <a:schemeClr val="tx1">
                    <a:lumMod val="75000"/>
                    <a:lumOff val="25000"/>
                  </a:schemeClr>
                </a:solidFill>
              </a:rPr>
              <a:t> </a:t>
            </a:r>
            <a:r>
              <a:rPr lang="en-US" dirty="0" err="1">
                <a:solidFill>
                  <a:schemeClr val="tx1">
                    <a:lumMod val="75000"/>
                    <a:lumOff val="25000"/>
                  </a:schemeClr>
                </a:solidFill>
              </a:rPr>
              <a:t>warna</a:t>
            </a:r>
            <a:r>
              <a:rPr lang="en-US" dirty="0">
                <a:solidFill>
                  <a:schemeClr val="tx1">
                    <a:lumMod val="75000"/>
                    <a:lumOff val="25000"/>
                  </a:schemeClr>
                </a:solidFill>
              </a:rPr>
              <a:t> yang </a:t>
            </a:r>
            <a:r>
              <a:rPr lang="en-US" dirty="0" err="1">
                <a:solidFill>
                  <a:schemeClr val="tx1">
                    <a:lumMod val="75000"/>
                    <a:lumOff val="25000"/>
                  </a:schemeClr>
                </a:solidFill>
              </a:rPr>
              <a:t>tersedia</a:t>
            </a:r>
            <a:r>
              <a:rPr lang="en-US" dirty="0">
                <a:solidFill>
                  <a:schemeClr val="tx1">
                    <a:lumMod val="75000"/>
                    <a:lumOff val="25000"/>
                  </a:schemeClr>
                </a:solidFill>
              </a:rPr>
              <a:t>, </a:t>
            </a:r>
            <a:r>
              <a:rPr lang="en-US" dirty="0" err="1">
                <a:solidFill>
                  <a:schemeClr val="tx1">
                    <a:lumMod val="75000"/>
                    <a:lumOff val="25000"/>
                  </a:schemeClr>
                </a:solidFill>
              </a:rPr>
              <a:t>studi</a:t>
            </a:r>
            <a:r>
              <a:rPr lang="en-US" dirty="0">
                <a:solidFill>
                  <a:schemeClr val="tx1">
                    <a:lumMod val="75000"/>
                    <a:lumOff val="25000"/>
                  </a:schemeClr>
                </a:solidFill>
              </a:rPr>
              <a:t> </a:t>
            </a:r>
            <a:r>
              <a:rPr lang="en-US" dirty="0" err="1">
                <a:solidFill>
                  <a:schemeClr val="tx1">
                    <a:lumMod val="75000"/>
                    <a:lumOff val="25000"/>
                  </a:schemeClr>
                </a:solidFill>
              </a:rPr>
              <a:t>ini</a:t>
            </a:r>
            <a:r>
              <a:rPr lang="en-US" dirty="0">
                <a:solidFill>
                  <a:schemeClr val="tx1">
                    <a:lumMod val="75000"/>
                    <a:lumOff val="25000"/>
                  </a:schemeClr>
                </a:solidFill>
              </a:rPr>
              <a:t> </a:t>
            </a:r>
            <a:r>
              <a:rPr lang="en-US" dirty="0" err="1">
                <a:solidFill>
                  <a:schemeClr val="tx1">
                    <a:lumMod val="75000"/>
                    <a:lumOff val="25000"/>
                  </a:schemeClr>
                </a:solidFill>
              </a:rPr>
              <a:t>menghasilkan</a:t>
            </a:r>
            <a:r>
              <a:rPr lang="en-US" dirty="0">
                <a:solidFill>
                  <a:schemeClr val="tx1">
                    <a:lumMod val="75000"/>
                    <a:lumOff val="25000"/>
                  </a:schemeClr>
                </a:solidFill>
              </a:rPr>
              <a:t> </a:t>
            </a:r>
            <a:r>
              <a:rPr lang="en-US" dirty="0" err="1">
                <a:solidFill>
                  <a:schemeClr val="tx1">
                    <a:lumMod val="75000"/>
                    <a:lumOff val="25000"/>
                  </a:schemeClr>
                </a:solidFill>
              </a:rPr>
              <a:t>berbagai</a:t>
            </a:r>
            <a:r>
              <a:rPr lang="en-US" dirty="0">
                <a:solidFill>
                  <a:schemeClr val="tx1">
                    <a:lumMod val="75000"/>
                    <a:lumOff val="25000"/>
                  </a:schemeClr>
                </a:solidFill>
              </a:rPr>
              <a:t> </a:t>
            </a:r>
            <a:r>
              <a:rPr lang="en-US" dirty="0" err="1">
                <a:solidFill>
                  <a:schemeClr val="tx1">
                    <a:lumMod val="75000"/>
                    <a:lumOff val="25000"/>
                  </a:schemeClr>
                </a:solidFill>
              </a:rPr>
              <a:t>kombinasi</a:t>
            </a:r>
            <a:r>
              <a:rPr lang="en-US" dirty="0">
                <a:solidFill>
                  <a:schemeClr val="tx1">
                    <a:lumMod val="75000"/>
                    <a:lumOff val="25000"/>
                  </a:schemeClr>
                </a:solidFill>
              </a:rPr>
              <a:t> </a:t>
            </a:r>
            <a:r>
              <a:rPr lang="en-US" dirty="0" err="1">
                <a:solidFill>
                  <a:schemeClr val="tx1">
                    <a:lumMod val="75000"/>
                    <a:lumOff val="25000"/>
                  </a:schemeClr>
                </a:solidFill>
              </a:rPr>
              <a:t>warna</a:t>
            </a:r>
            <a:r>
              <a:rPr lang="en-US" dirty="0">
                <a:solidFill>
                  <a:schemeClr val="tx1">
                    <a:lumMod val="75000"/>
                    <a:lumOff val="25000"/>
                  </a:schemeClr>
                </a:solidFill>
              </a:rPr>
              <a:t> yang </a:t>
            </a:r>
            <a:r>
              <a:rPr lang="en-US" dirty="0" err="1">
                <a:solidFill>
                  <a:schemeClr val="tx1">
                    <a:lumMod val="75000"/>
                    <a:lumOff val="25000"/>
                  </a:schemeClr>
                </a:solidFill>
              </a:rPr>
              <a:t>unik</a:t>
            </a:r>
            <a:r>
              <a:rPr lang="en-US" dirty="0">
                <a:solidFill>
                  <a:schemeClr val="tx1">
                    <a:lumMod val="75000"/>
                    <a:lumOff val="25000"/>
                  </a:schemeClr>
                </a:solidFill>
              </a:rPr>
              <a:t> dan </a:t>
            </a:r>
            <a:r>
              <a:rPr lang="en-US" dirty="0" err="1">
                <a:solidFill>
                  <a:schemeClr val="tx1">
                    <a:lumMod val="75000"/>
                    <a:lumOff val="25000"/>
                  </a:schemeClr>
                </a:solidFill>
              </a:rPr>
              <a:t>beragam</a:t>
            </a:r>
            <a:r>
              <a:rPr lang="en-US" dirty="0">
                <a:solidFill>
                  <a:schemeClr val="tx1">
                    <a:lumMod val="75000"/>
                    <a:lumOff val="25000"/>
                  </a:schemeClr>
                </a:solidFill>
              </a:rPr>
              <a:t> </a:t>
            </a:r>
            <a:r>
              <a:rPr lang="en-US" dirty="0" err="1">
                <a:solidFill>
                  <a:schemeClr val="tx1">
                    <a:lumMod val="75000"/>
                    <a:lumOff val="25000"/>
                  </a:schemeClr>
                </a:solidFill>
              </a:rPr>
              <a:t>menggunakan</a:t>
            </a:r>
            <a:r>
              <a:rPr lang="en-US" dirty="0">
                <a:solidFill>
                  <a:schemeClr val="tx1">
                    <a:lumMod val="75000"/>
                    <a:lumOff val="25000"/>
                  </a:schemeClr>
                </a:solidFill>
              </a:rPr>
              <a:t> </a:t>
            </a:r>
            <a:r>
              <a:rPr lang="en-US" dirty="0" err="1">
                <a:solidFill>
                  <a:schemeClr val="tx1">
                    <a:lumMod val="75000"/>
                    <a:lumOff val="25000"/>
                  </a:schemeClr>
                </a:solidFill>
              </a:rPr>
              <a:t>rumus</a:t>
            </a:r>
            <a:r>
              <a:rPr lang="en-US" dirty="0">
                <a:solidFill>
                  <a:schemeClr val="tx1">
                    <a:lumMod val="75000"/>
                    <a:lumOff val="25000"/>
                  </a:schemeClr>
                </a:solidFill>
              </a:rPr>
              <a:t> </a:t>
            </a:r>
            <a:r>
              <a:rPr lang="en-US" dirty="0" err="1">
                <a:solidFill>
                  <a:schemeClr val="tx1">
                    <a:lumMod val="75000"/>
                    <a:lumOff val="25000"/>
                  </a:schemeClr>
                </a:solidFill>
              </a:rPr>
              <a:t>kombinasi</a:t>
            </a:r>
            <a:r>
              <a:rPr lang="en-US" dirty="0">
                <a:solidFill>
                  <a:schemeClr val="tx1">
                    <a:lumMod val="75000"/>
                    <a:lumOff val="25000"/>
                  </a:schemeClr>
                </a:solidFill>
              </a:rPr>
              <a:t> </a:t>
            </a:r>
            <a:r>
              <a:rPr lang="en-US" dirty="0" err="1">
                <a:solidFill>
                  <a:schemeClr val="tx1">
                    <a:lumMod val="75000"/>
                    <a:lumOff val="25000"/>
                  </a:schemeClr>
                </a:solidFill>
              </a:rPr>
              <a:t>atau</a:t>
            </a:r>
            <a:r>
              <a:rPr lang="en-US" dirty="0">
                <a:solidFill>
                  <a:schemeClr val="tx1">
                    <a:lumMod val="75000"/>
                    <a:lumOff val="25000"/>
                  </a:schemeClr>
                </a:solidFill>
              </a:rPr>
              <a:t> </a:t>
            </a:r>
            <a:r>
              <a:rPr lang="en-US" dirty="0" err="1">
                <a:solidFill>
                  <a:schemeClr val="tx1">
                    <a:lumMod val="75000"/>
                    <a:lumOff val="25000"/>
                  </a:schemeClr>
                </a:solidFill>
              </a:rPr>
              <a:t>permutasi</a:t>
            </a:r>
            <a:r>
              <a:rPr lang="en-US" dirty="0">
                <a:solidFill>
                  <a:schemeClr val="tx1">
                    <a:lumMod val="75000"/>
                    <a:lumOff val="25000"/>
                  </a:schemeClr>
                </a:solidFill>
              </a:rPr>
              <a:t>. </a:t>
            </a:r>
            <a:r>
              <a:rPr lang="en-US" dirty="0" err="1">
                <a:solidFill>
                  <a:schemeClr val="tx1">
                    <a:lumMod val="75000"/>
                    <a:lumOff val="25000"/>
                  </a:schemeClr>
                </a:solidFill>
              </a:rPr>
              <a:t>Evaluasi</a:t>
            </a:r>
            <a:r>
              <a:rPr lang="en-US" dirty="0">
                <a:solidFill>
                  <a:schemeClr val="tx1">
                    <a:lumMod val="75000"/>
                    <a:lumOff val="25000"/>
                  </a:schemeClr>
                </a:solidFill>
              </a:rPr>
              <a:t> </a:t>
            </a:r>
            <a:r>
              <a:rPr lang="en-US" dirty="0" err="1">
                <a:solidFill>
                  <a:schemeClr val="tx1">
                    <a:lumMod val="75000"/>
                    <a:lumOff val="25000"/>
                  </a:schemeClr>
                </a:solidFill>
              </a:rPr>
              <a:t>dilakukan</a:t>
            </a:r>
            <a:r>
              <a:rPr lang="en-US" dirty="0">
                <a:solidFill>
                  <a:schemeClr val="tx1">
                    <a:lumMod val="75000"/>
                    <a:lumOff val="25000"/>
                  </a:schemeClr>
                </a:solidFill>
              </a:rPr>
              <a:t> </a:t>
            </a:r>
            <a:r>
              <a:rPr lang="en-US" dirty="0" err="1">
                <a:solidFill>
                  <a:schemeClr val="tx1">
                    <a:lumMod val="75000"/>
                    <a:lumOff val="25000"/>
                  </a:schemeClr>
                </a:solidFill>
              </a:rPr>
              <a:t>berdasarkan</a:t>
            </a:r>
            <a:r>
              <a:rPr lang="en-US" dirty="0">
                <a:solidFill>
                  <a:schemeClr val="tx1">
                    <a:lumMod val="75000"/>
                    <a:lumOff val="25000"/>
                  </a:schemeClr>
                </a:solidFill>
              </a:rPr>
              <a:t> </a:t>
            </a:r>
            <a:r>
              <a:rPr lang="en-US" dirty="0" err="1">
                <a:solidFill>
                  <a:schemeClr val="tx1">
                    <a:lumMod val="75000"/>
                    <a:lumOff val="25000"/>
                  </a:schemeClr>
                </a:solidFill>
              </a:rPr>
              <a:t>harmoni</a:t>
            </a:r>
            <a:r>
              <a:rPr lang="en-US" dirty="0">
                <a:solidFill>
                  <a:schemeClr val="tx1">
                    <a:lumMod val="75000"/>
                    <a:lumOff val="25000"/>
                  </a:schemeClr>
                </a:solidFill>
              </a:rPr>
              <a:t> </a:t>
            </a:r>
            <a:r>
              <a:rPr lang="en-US" dirty="0" err="1">
                <a:solidFill>
                  <a:schemeClr val="tx1">
                    <a:lumMod val="75000"/>
                    <a:lumOff val="25000"/>
                  </a:schemeClr>
                </a:solidFill>
              </a:rPr>
              <a:t>warna</a:t>
            </a:r>
            <a:r>
              <a:rPr lang="en-US" dirty="0">
                <a:solidFill>
                  <a:schemeClr val="tx1">
                    <a:lumMod val="75000"/>
                    <a:lumOff val="25000"/>
                  </a:schemeClr>
                </a:solidFill>
              </a:rPr>
              <a:t>, </a:t>
            </a:r>
            <a:r>
              <a:rPr lang="en-US" dirty="0" err="1">
                <a:solidFill>
                  <a:schemeClr val="tx1">
                    <a:lumMod val="75000"/>
                    <a:lumOff val="25000"/>
                  </a:schemeClr>
                </a:solidFill>
              </a:rPr>
              <a:t>daya</a:t>
            </a:r>
            <a:r>
              <a:rPr lang="en-US" dirty="0">
                <a:solidFill>
                  <a:schemeClr val="tx1">
                    <a:lumMod val="75000"/>
                    <a:lumOff val="25000"/>
                  </a:schemeClr>
                </a:solidFill>
              </a:rPr>
              <a:t> </a:t>
            </a:r>
            <a:r>
              <a:rPr lang="en-US" dirty="0" err="1">
                <a:solidFill>
                  <a:schemeClr val="tx1">
                    <a:lumMod val="75000"/>
                    <a:lumOff val="25000"/>
                  </a:schemeClr>
                </a:solidFill>
              </a:rPr>
              <a:t>tarik</a:t>
            </a:r>
            <a:r>
              <a:rPr lang="en-US" dirty="0">
                <a:solidFill>
                  <a:schemeClr val="tx1">
                    <a:lumMod val="75000"/>
                    <a:lumOff val="25000"/>
                  </a:schemeClr>
                </a:solidFill>
              </a:rPr>
              <a:t> visual, dan </a:t>
            </a:r>
            <a:r>
              <a:rPr lang="en-US" dirty="0" err="1">
                <a:solidFill>
                  <a:schemeClr val="tx1">
                    <a:lumMod val="75000"/>
                    <a:lumOff val="25000"/>
                  </a:schemeClr>
                </a:solidFill>
              </a:rPr>
              <a:t>kesesuaian</a:t>
            </a:r>
            <a:r>
              <a:rPr lang="en-US" dirty="0">
                <a:solidFill>
                  <a:schemeClr val="tx1">
                    <a:lumMod val="75000"/>
                    <a:lumOff val="25000"/>
                  </a:schemeClr>
                </a:solidFill>
              </a:rPr>
              <a:t> </a:t>
            </a:r>
            <a:r>
              <a:rPr lang="en-US" dirty="0" err="1">
                <a:solidFill>
                  <a:schemeClr val="tx1">
                    <a:lumMod val="75000"/>
                    <a:lumOff val="25000"/>
                  </a:schemeClr>
                </a:solidFill>
              </a:rPr>
              <a:t>dengan</a:t>
            </a:r>
            <a:r>
              <a:rPr lang="en-US" dirty="0">
                <a:solidFill>
                  <a:schemeClr val="tx1">
                    <a:lumMod val="75000"/>
                    <a:lumOff val="25000"/>
                  </a:schemeClr>
                </a:solidFill>
              </a:rPr>
              <a:t> </a:t>
            </a:r>
            <a:r>
              <a:rPr lang="en-US" dirty="0" err="1">
                <a:solidFill>
                  <a:schemeClr val="tx1">
                    <a:lumMod val="75000"/>
                    <a:lumOff val="25000"/>
                  </a:schemeClr>
                </a:solidFill>
              </a:rPr>
              <a:t>merek</a:t>
            </a:r>
            <a:r>
              <a:rPr lang="en-US" dirty="0">
                <a:solidFill>
                  <a:schemeClr val="tx1">
                    <a:lumMod val="75000"/>
                    <a:lumOff val="25000"/>
                  </a:schemeClr>
                </a:solidFill>
              </a:rPr>
              <a:t> </a:t>
            </a:r>
            <a:r>
              <a:rPr lang="en-US" dirty="0" err="1">
                <a:solidFill>
                  <a:schemeClr val="tx1">
                    <a:lumMod val="75000"/>
                    <a:lumOff val="25000"/>
                  </a:schemeClr>
                </a:solidFill>
              </a:rPr>
              <a:t>untuk</a:t>
            </a:r>
            <a:r>
              <a:rPr lang="en-US" dirty="0">
                <a:solidFill>
                  <a:schemeClr val="tx1">
                    <a:lumMod val="75000"/>
                    <a:lumOff val="25000"/>
                  </a:schemeClr>
                </a:solidFill>
              </a:rPr>
              <a:t> </a:t>
            </a:r>
            <a:r>
              <a:rPr lang="en-US" dirty="0" err="1">
                <a:solidFill>
                  <a:schemeClr val="tx1">
                    <a:lumMod val="75000"/>
                    <a:lumOff val="25000"/>
                  </a:schemeClr>
                </a:solidFill>
              </a:rPr>
              <a:t>memilih</a:t>
            </a:r>
            <a:r>
              <a:rPr lang="en-US" dirty="0">
                <a:solidFill>
                  <a:schemeClr val="tx1">
                    <a:lumMod val="75000"/>
                    <a:lumOff val="25000"/>
                  </a:schemeClr>
                </a:solidFill>
              </a:rPr>
              <a:t> </a:t>
            </a:r>
            <a:r>
              <a:rPr lang="en-US" dirty="0" err="1">
                <a:solidFill>
                  <a:schemeClr val="tx1">
                    <a:lumMod val="75000"/>
                    <a:lumOff val="25000"/>
                  </a:schemeClr>
                </a:solidFill>
              </a:rPr>
              <a:t>kombinasi</a:t>
            </a:r>
            <a:r>
              <a:rPr lang="en-US" dirty="0">
                <a:solidFill>
                  <a:schemeClr val="tx1">
                    <a:lumMod val="75000"/>
                    <a:lumOff val="25000"/>
                  </a:schemeClr>
                </a:solidFill>
              </a:rPr>
              <a:t> </a:t>
            </a:r>
            <a:r>
              <a:rPr lang="en-US" dirty="0" err="1">
                <a:solidFill>
                  <a:schemeClr val="tx1">
                    <a:lumMod val="75000"/>
                    <a:lumOff val="25000"/>
                  </a:schemeClr>
                </a:solidFill>
              </a:rPr>
              <a:t>warna</a:t>
            </a:r>
            <a:r>
              <a:rPr lang="en-US" dirty="0">
                <a:solidFill>
                  <a:schemeClr val="tx1">
                    <a:lumMod val="75000"/>
                    <a:lumOff val="25000"/>
                  </a:schemeClr>
                </a:solidFill>
              </a:rPr>
              <a:t> yang paling optimal. </a:t>
            </a:r>
            <a:r>
              <a:rPr lang="en-US" dirty="0" err="1">
                <a:solidFill>
                  <a:schemeClr val="tx1">
                    <a:lumMod val="75000"/>
                    <a:lumOff val="25000"/>
                  </a:schemeClr>
                </a:solidFill>
              </a:rPr>
              <a:t>Rekomendasi</a:t>
            </a:r>
            <a:r>
              <a:rPr lang="en-US" dirty="0">
                <a:solidFill>
                  <a:schemeClr val="tx1">
                    <a:lumMod val="75000"/>
                    <a:lumOff val="25000"/>
                  </a:schemeClr>
                </a:solidFill>
              </a:rPr>
              <a:t> </a:t>
            </a:r>
            <a:r>
              <a:rPr lang="en-US" dirty="0" err="1">
                <a:solidFill>
                  <a:schemeClr val="tx1">
                    <a:lumMod val="75000"/>
                    <a:lumOff val="25000"/>
                  </a:schemeClr>
                </a:solidFill>
              </a:rPr>
              <a:t>ini</a:t>
            </a:r>
            <a:r>
              <a:rPr lang="en-US" dirty="0">
                <a:solidFill>
                  <a:schemeClr val="tx1">
                    <a:lumMod val="75000"/>
                    <a:lumOff val="25000"/>
                  </a:schemeClr>
                </a:solidFill>
              </a:rPr>
              <a:t> </a:t>
            </a:r>
            <a:r>
              <a:rPr lang="en-US" dirty="0" err="1">
                <a:solidFill>
                  <a:schemeClr val="tx1">
                    <a:lumMod val="75000"/>
                    <a:lumOff val="25000"/>
                  </a:schemeClr>
                </a:solidFill>
              </a:rPr>
              <a:t>akan</a:t>
            </a:r>
            <a:r>
              <a:rPr lang="en-US" dirty="0">
                <a:solidFill>
                  <a:schemeClr val="tx1">
                    <a:lumMod val="75000"/>
                    <a:lumOff val="25000"/>
                  </a:schemeClr>
                </a:solidFill>
              </a:rPr>
              <a:t> </a:t>
            </a:r>
            <a:r>
              <a:rPr lang="en-US" dirty="0" err="1">
                <a:solidFill>
                  <a:schemeClr val="tx1">
                    <a:lumMod val="75000"/>
                    <a:lumOff val="25000"/>
                  </a:schemeClr>
                </a:solidFill>
              </a:rPr>
              <a:t>membantu</a:t>
            </a:r>
            <a:r>
              <a:rPr lang="en-US" dirty="0">
                <a:solidFill>
                  <a:schemeClr val="tx1">
                    <a:lumMod val="75000"/>
                    <a:lumOff val="25000"/>
                  </a:schemeClr>
                </a:solidFill>
              </a:rPr>
              <a:t> </a:t>
            </a:r>
            <a:r>
              <a:rPr lang="en-US" dirty="0" err="1">
                <a:solidFill>
                  <a:schemeClr val="tx1">
                    <a:lumMod val="75000"/>
                    <a:lumOff val="25000"/>
                  </a:schemeClr>
                </a:solidFill>
              </a:rPr>
              <a:t>perusahaan</a:t>
            </a:r>
            <a:r>
              <a:rPr lang="en-US" dirty="0">
                <a:solidFill>
                  <a:schemeClr val="tx1">
                    <a:lumMod val="75000"/>
                    <a:lumOff val="25000"/>
                  </a:schemeClr>
                </a:solidFill>
              </a:rPr>
              <a:t> </a:t>
            </a:r>
            <a:r>
              <a:rPr lang="en-US" dirty="0" err="1">
                <a:solidFill>
                  <a:schemeClr val="tx1">
                    <a:lumMod val="75000"/>
                    <a:lumOff val="25000"/>
                  </a:schemeClr>
                </a:solidFill>
              </a:rPr>
              <a:t>menciptakan</a:t>
            </a:r>
            <a:r>
              <a:rPr lang="en-US" dirty="0">
                <a:solidFill>
                  <a:schemeClr val="tx1">
                    <a:lumMod val="75000"/>
                    <a:lumOff val="25000"/>
                  </a:schemeClr>
                </a:solidFill>
              </a:rPr>
              <a:t> </a:t>
            </a:r>
            <a:r>
              <a:rPr lang="en-US" dirty="0" err="1">
                <a:solidFill>
                  <a:schemeClr val="tx1">
                    <a:lumMod val="75000"/>
                    <a:lumOff val="25000"/>
                  </a:schemeClr>
                </a:solidFill>
              </a:rPr>
              <a:t>produk</a:t>
            </a:r>
            <a:r>
              <a:rPr lang="en-US" dirty="0">
                <a:solidFill>
                  <a:schemeClr val="tx1">
                    <a:lumMod val="75000"/>
                    <a:lumOff val="25000"/>
                  </a:schemeClr>
                </a:solidFill>
              </a:rPr>
              <a:t> yang </a:t>
            </a:r>
            <a:r>
              <a:rPr lang="en-US" dirty="0" err="1">
                <a:solidFill>
                  <a:schemeClr val="tx1">
                    <a:lumMod val="75000"/>
                    <a:lumOff val="25000"/>
                  </a:schemeClr>
                </a:solidFill>
              </a:rPr>
              <a:t>menarik</a:t>
            </a:r>
            <a:r>
              <a:rPr lang="en-US" dirty="0">
                <a:solidFill>
                  <a:schemeClr val="tx1">
                    <a:lumMod val="75000"/>
                    <a:lumOff val="25000"/>
                  </a:schemeClr>
                </a:solidFill>
              </a:rPr>
              <a:t>, </a:t>
            </a:r>
            <a:r>
              <a:rPr lang="en-US" dirty="0" err="1">
                <a:solidFill>
                  <a:schemeClr val="tx1">
                    <a:lumMod val="75000"/>
                    <a:lumOff val="25000"/>
                  </a:schemeClr>
                </a:solidFill>
              </a:rPr>
              <a:t>berbeda</a:t>
            </a:r>
            <a:r>
              <a:rPr lang="en-US" dirty="0">
                <a:solidFill>
                  <a:schemeClr val="tx1">
                    <a:lumMod val="75000"/>
                    <a:lumOff val="25000"/>
                  </a:schemeClr>
                </a:solidFill>
              </a:rPr>
              <a:t>, dan </a:t>
            </a:r>
            <a:r>
              <a:rPr lang="en-US" dirty="0" err="1">
                <a:solidFill>
                  <a:schemeClr val="tx1">
                    <a:lumMod val="75000"/>
                    <a:lumOff val="25000"/>
                  </a:schemeClr>
                </a:solidFill>
              </a:rPr>
              <a:t>sesuai</a:t>
            </a:r>
            <a:r>
              <a:rPr lang="en-US" dirty="0">
                <a:solidFill>
                  <a:schemeClr val="tx1">
                    <a:lumMod val="75000"/>
                    <a:lumOff val="25000"/>
                  </a:schemeClr>
                </a:solidFill>
              </a:rPr>
              <a:t> </a:t>
            </a:r>
            <a:r>
              <a:rPr lang="en-US" dirty="0" err="1">
                <a:solidFill>
                  <a:schemeClr val="tx1">
                    <a:lumMod val="75000"/>
                    <a:lumOff val="25000"/>
                  </a:schemeClr>
                </a:solidFill>
              </a:rPr>
              <a:t>dengan</a:t>
            </a:r>
            <a:r>
              <a:rPr lang="en-US" dirty="0">
                <a:solidFill>
                  <a:schemeClr val="tx1">
                    <a:lumMod val="75000"/>
                    <a:lumOff val="25000"/>
                  </a:schemeClr>
                </a:solidFill>
              </a:rPr>
              <a:t> </a:t>
            </a:r>
            <a:r>
              <a:rPr lang="en-US" dirty="0" err="1">
                <a:solidFill>
                  <a:schemeClr val="tx1">
                    <a:lumMod val="75000"/>
                    <a:lumOff val="25000"/>
                  </a:schemeClr>
                </a:solidFill>
              </a:rPr>
              <a:t>preferensi</a:t>
            </a:r>
            <a:r>
              <a:rPr lang="en-US" dirty="0">
                <a:solidFill>
                  <a:schemeClr val="tx1">
                    <a:lumMod val="75000"/>
                    <a:lumOff val="25000"/>
                  </a:schemeClr>
                </a:solidFill>
              </a:rPr>
              <a:t> </a:t>
            </a:r>
            <a:r>
              <a:rPr lang="en-US" dirty="0" err="1">
                <a:solidFill>
                  <a:schemeClr val="tx1">
                    <a:lumMod val="75000"/>
                    <a:lumOff val="25000"/>
                  </a:schemeClr>
                </a:solidFill>
              </a:rPr>
              <a:t>pelanggan</a:t>
            </a:r>
            <a:r>
              <a:rPr lang="en-US" dirty="0">
                <a:solidFill>
                  <a:schemeClr val="tx1">
                    <a:lumMod val="75000"/>
                    <a:lumOff val="25000"/>
                  </a:schemeClr>
                </a:solidFill>
              </a:rPr>
              <a:t> </a:t>
            </a:r>
            <a:r>
              <a:rPr lang="en-US" dirty="0" err="1">
                <a:solidFill>
                  <a:schemeClr val="tx1">
                    <a:lumMod val="75000"/>
                    <a:lumOff val="25000"/>
                  </a:schemeClr>
                </a:solidFill>
              </a:rPr>
              <a:t>potensial</a:t>
            </a:r>
            <a:r>
              <a:rPr lang="en-US" dirty="0">
                <a:solidFill>
                  <a:schemeClr val="tx1">
                    <a:lumMod val="75000"/>
                    <a:lumOff val="25000"/>
                  </a:schemeClr>
                </a:solidFill>
              </a:rPr>
              <a:t>.</a:t>
            </a:r>
          </a:p>
        </p:txBody>
      </p:sp>
      <p:sp>
        <p:nvSpPr>
          <p:cNvPr id="40" name="TextBox 39">
            <a:extLst>
              <a:ext uri="{FF2B5EF4-FFF2-40B4-BE49-F238E27FC236}">
                <a16:creationId xmlns:a16="http://schemas.microsoft.com/office/drawing/2014/main" id="{D7556D98-29BA-4075-999D-AE59D37FE046}"/>
              </a:ext>
            </a:extLst>
          </p:cNvPr>
          <p:cNvSpPr txBox="1"/>
          <p:nvPr/>
        </p:nvSpPr>
        <p:spPr>
          <a:xfrm flipH="1">
            <a:off x="3279879" y="1004430"/>
            <a:ext cx="7861300" cy="276999"/>
          </a:xfrm>
          <a:prstGeom prst="rect">
            <a:avLst/>
          </a:prstGeom>
          <a:noFill/>
          <a:ln>
            <a:noFill/>
          </a:ln>
        </p:spPr>
        <p:txBody>
          <a:bodyPr wrap="square" lIns="0" tIns="0" rIns="0" bIns="0" rtlCol="0" anchor="t">
            <a:spAutoFit/>
          </a:bodyPr>
          <a:lstStyle/>
          <a:p>
            <a:pPr algn="ctr">
              <a:buClr>
                <a:schemeClr val="accent1"/>
              </a:buClr>
            </a:pPr>
            <a:r>
              <a:rPr lang="en-US" b="1" dirty="0" err="1">
                <a:solidFill>
                  <a:schemeClr val="tx1">
                    <a:lumMod val="75000"/>
                    <a:lumOff val="25000"/>
                  </a:schemeClr>
                </a:solidFill>
              </a:rPr>
              <a:t>Deskripsi</a:t>
            </a:r>
            <a:r>
              <a:rPr lang="en-US" b="1" dirty="0">
                <a:solidFill>
                  <a:schemeClr val="tx1">
                    <a:lumMod val="75000"/>
                    <a:lumOff val="25000"/>
                  </a:schemeClr>
                </a:solidFill>
              </a:rPr>
              <a:t> </a:t>
            </a:r>
            <a:r>
              <a:rPr lang="en-US" b="1" dirty="0" err="1">
                <a:solidFill>
                  <a:schemeClr val="tx1">
                    <a:lumMod val="75000"/>
                    <a:lumOff val="25000"/>
                  </a:schemeClr>
                </a:solidFill>
              </a:rPr>
              <a:t>Studi</a:t>
            </a:r>
            <a:r>
              <a:rPr lang="en-US" b="1" dirty="0">
                <a:solidFill>
                  <a:schemeClr val="tx1">
                    <a:lumMod val="75000"/>
                    <a:lumOff val="25000"/>
                  </a:schemeClr>
                </a:solidFill>
              </a:rPr>
              <a:t> </a:t>
            </a:r>
            <a:r>
              <a:rPr lang="en-US" b="1" dirty="0" err="1">
                <a:solidFill>
                  <a:schemeClr val="tx1">
                    <a:lumMod val="75000"/>
                    <a:lumOff val="25000"/>
                  </a:schemeClr>
                </a:solidFill>
              </a:rPr>
              <a:t>Kasus</a:t>
            </a:r>
            <a:r>
              <a:rPr lang="en-US" b="1" dirty="0">
                <a:solidFill>
                  <a:schemeClr val="tx1">
                    <a:lumMod val="75000"/>
                    <a:lumOff val="25000"/>
                  </a:schemeClr>
                </a:solidFill>
              </a:rPr>
              <a:t> </a:t>
            </a:r>
          </a:p>
        </p:txBody>
      </p:sp>
    </p:spTree>
    <p:extLst>
      <p:ext uri="{BB962C8B-B14F-4D97-AF65-F5344CB8AC3E}">
        <p14:creationId xmlns:p14="http://schemas.microsoft.com/office/powerpoint/2010/main" val="1676143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1CC495-6AB9-72C3-9FDA-BE67DE98815D}"/>
              </a:ext>
            </a:extLst>
          </p:cNvPr>
          <p:cNvSpPr>
            <a:spLocks noGrp="1"/>
          </p:cNvSpPr>
          <p:nvPr>
            <p:ph type="title"/>
          </p:nvPr>
        </p:nvSpPr>
        <p:spPr>
          <a:xfrm>
            <a:off x="839788" y="987425"/>
            <a:ext cx="4343400" cy="514804"/>
          </a:xfrm>
        </p:spPr>
        <p:txBody>
          <a:bodyPr>
            <a:normAutofit fontScale="90000"/>
          </a:bodyPr>
          <a:lstStyle/>
          <a:p>
            <a:r>
              <a:rPr lang="en-US" dirty="0" err="1"/>
              <a:t>Kesulitan</a:t>
            </a:r>
            <a:r>
              <a:rPr lang="en-US" dirty="0"/>
              <a:t> </a:t>
            </a:r>
            <a:r>
              <a:rPr lang="en-US" dirty="0" err="1"/>
              <a:t>Masalah</a:t>
            </a:r>
            <a:endParaRPr lang="en-ID" dirty="0"/>
          </a:p>
        </p:txBody>
      </p:sp>
      <p:sp>
        <p:nvSpPr>
          <p:cNvPr id="5" name="Text Placeholder 4">
            <a:extLst>
              <a:ext uri="{FF2B5EF4-FFF2-40B4-BE49-F238E27FC236}">
                <a16:creationId xmlns:a16="http://schemas.microsoft.com/office/drawing/2014/main" id="{58D5D253-5072-9E65-D25F-5F796F3313B8}"/>
              </a:ext>
            </a:extLst>
          </p:cNvPr>
          <p:cNvSpPr>
            <a:spLocks noGrp="1"/>
          </p:cNvSpPr>
          <p:nvPr>
            <p:ph type="body" sz="half" idx="2"/>
          </p:nvPr>
        </p:nvSpPr>
        <p:spPr>
          <a:xfrm>
            <a:off x="839788" y="1623526"/>
            <a:ext cx="3932237" cy="4245461"/>
          </a:xfrm>
        </p:spPr>
        <p:txBody>
          <a:bodyPr>
            <a:normAutofit lnSpcReduction="10000"/>
          </a:bodyPr>
          <a:lstStyle/>
          <a:p>
            <a:r>
              <a:rPr lang="en-ID" dirty="0" err="1"/>
              <a:t>Terdapat</a:t>
            </a:r>
            <a:r>
              <a:rPr lang="en-ID" dirty="0"/>
              <a:t> </a:t>
            </a:r>
            <a:r>
              <a:rPr lang="en-ID" dirty="0" err="1"/>
              <a:t>beberapa</a:t>
            </a:r>
            <a:r>
              <a:rPr lang="en-ID" dirty="0"/>
              <a:t> </a:t>
            </a:r>
            <a:r>
              <a:rPr lang="en-ID" dirty="0" err="1"/>
              <a:t>kesulitan</a:t>
            </a:r>
            <a:r>
              <a:rPr lang="en-ID" dirty="0"/>
              <a:t> </a:t>
            </a:r>
            <a:r>
              <a:rPr lang="en-ID" dirty="0" err="1"/>
              <a:t>dalam</a:t>
            </a:r>
            <a:r>
              <a:rPr lang="en-ID" dirty="0"/>
              <a:t> </a:t>
            </a:r>
            <a:r>
              <a:rPr lang="en-ID" dirty="0" err="1"/>
              <a:t>penentuan</a:t>
            </a:r>
            <a:r>
              <a:rPr lang="en-ID" dirty="0"/>
              <a:t> </a:t>
            </a:r>
            <a:r>
              <a:rPr lang="en-ID" dirty="0" err="1"/>
              <a:t>kombinasi</a:t>
            </a:r>
            <a:r>
              <a:rPr lang="en-ID" dirty="0"/>
              <a:t> </a:t>
            </a:r>
            <a:r>
              <a:rPr lang="en-ID" dirty="0" err="1"/>
              <a:t>warna</a:t>
            </a:r>
            <a:r>
              <a:rPr lang="en-ID" dirty="0"/>
              <a:t> </a:t>
            </a:r>
            <a:r>
              <a:rPr lang="en-ID" dirty="0" err="1"/>
              <a:t>untuk</a:t>
            </a:r>
            <a:r>
              <a:rPr lang="en-ID" dirty="0"/>
              <a:t> </a:t>
            </a:r>
            <a:r>
              <a:rPr lang="en-ID" dirty="0" err="1"/>
              <a:t>lini</a:t>
            </a:r>
            <a:r>
              <a:rPr lang="en-ID" dirty="0"/>
              <a:t> </a:t>
            </a:r>
            <a:r>
              <a:rPr lang="en-ID" dirty="0" err="1"/>
              <a:t>produk</a:t>
            </a:r>
            <a:r>
              <a:rPr lang="en-ID" dirty="0"/>
              <a:t> </a:t>
            </a:r>
            <a:r>
              <a:rPr lang="en-ID" dirty="0" err="1"/>
              <a:t>pakaian</a:t>
            </a:r>
            <a:r>
              <a:rPr lang="en-ID" dirty="0"/>
              <a:t>. </a:t>
            </a:r>
            <a:r>
              <a:rPr lang="en-ID" dirty="0" err="1"/>
              <a:t>Pertama</a:t>
            </a:r>
            <a:r>
              <a:rPr lang="en-ID" dirty="0"/>
              <a:t>, </a:t>
            </a:r>
            <a:r>
              <a:rPr lang="en-ID" dirty="0" err="1"/>
              <a:t>dengan</a:t>
            </a:r>
            <a:r>
              <a:rPr lang="en-ID" dirty="0"/>
              <a:t> </a:t>
            </a:r>
            <a:r>
              <a:rPr lang="en-ID" dirty="0" err="1"/>
              <a:t>banyaknya</a:t>
            </a:r>
            <a:r>
              <a:rPr lang="en-ID" dirty="0"/>
              <a:t> </a:t>
            </a:r>
            <a:r>
              <a:rPr lang="en-ID" dirty="0" err="1"/>
              <a:t>pilihan</a:t>
            </a:r>
            <a:r>
              <a:rPr lang="en-ID" dirty="0"/>
              <a:t> </a:t>
            </a:r>
            <a:r>
              <a:rPr lang="en-ID" dirty="0" err="1"/>
              <a:t>warna</a:t>
            </a:r>
            <a:r>
              <a:rPr lang="en-ID" dirty="0"/>
              <a:t> yang </a:t>
            </a:r>
            <a:r>
              <a:rPr lang="en-ID" dirty="0" err="1"/>
              <a:t>tersedia</a:t>
            </a:r>
            <a:r>
              <a:rPr lang="en-ID" dirty="0"/>
              <a:t>, </a:t>
            </a:r>
            <a:r>
              <a:rPr lang="en-ID" dirty="0" err="1"/>
              <a:t>sulit</a:t>
            </a:r>
            <a:r>
              <a:rPr lang="en-ID" dirty="0"/>
              <a:t> </a:t>
            </a:r>
            <a:r>
              <a:rPr lang="en-ID" dirty="0" err="1"/>
              <a:t>untuk</a:t>
            </a:r>
            <a:r>
              <a:rPr lang="en-ID" dirty="0"/>
              <a:t> </a:t>
            </a:r>
            <a:r>
              <a:rPr lang="en-ID" dirty="0" err="1"/>
              <a:t>menentukan</a:t>
            </a:r>
            <a:r>
              <a:rPr lang="en-ID" dirty="0"/>
              <a:t> </a:t>
            </a:r>
            <a:r>
              <a:rPr lang="en-ID" dirty="0" err="1"/>
              <a:t>kombinasi</a:t>
            </a:r>
            <a:r>
              <a:rPr lang="en-ID" dirty="0"/>
              <a:t> yang optimal </a:t>
            </a:r>
            <a:r>
              <a:rPr lang="en-ID" dirty="0" err="1"/>
              <a:t>dengan</a:t>
            </a:r>
            <a:r>
              <a:rPr lang="en-ID" dirty="0"/>
              <a:t> </a:t>
            </a:r>
            <a:r>
              <a:rPr lang="en-ID" dirty="0" err="1"/>
              <a:t>cara</a:t>
            </a:r>
            <a:r>
              <a:rPr lang="en-ID" dirty="0"/>
              <a:t> yang </a:t>
            </a:r>
            <a:r>
              <a:rPr lang="en-ID" dirty="0" err="1"/>
              <a:t>efisien</a:t>
            </a:r>
            <a:r>
              <a:rPr lang="en-ID" dirty="0"/>
              <a:t>. </a:t>
            </a:r>
            <a:r>
              <a:rPr lang="en-ID" dirty="0" err="1"/>
              <a:t>Percobaan</a:t>
            </a:r>
            <a:r>
              <a:rPr lang="en-ID" dirty="0"/>
              <a:t> </a:t>
            </a:r>
            <a:r>
              <a:rPr lang="en-ID" dirty="0" err="1"/>
              <a:t>secara</a:t>
            </a:r>
            <a:r>
              <a:rPr lang="en-ID" dirty="0"/>
              <a:t> </a:t>
            </a:r>
            <a:r>
              <a:rPr lang="en-ID" dirty="0" err="1"/>
              <a:t>acak</a:t>
            </a:r>
            <a:r>
              <a:rPr lang="en-ID" dirty="0"/>
              <a:t> </a:t>
            </a:r>
            <a:r>
              <a:rPr lang="en-ID" dirty="0" err="1"/>
              <a:t>terhadap</a:t>
            </a:r>
            <a:r>
              <a:rPr lang="en-ID" dirty="0"/>
              <a:t> </a:t>
            </a:r>
            <a:r>
              <a:rPr lang="en-ID" dirty="0" err="1"/>
              <a:t>semua</a:t>
            </a:r>
            <a:r>
              <a:rPr lang="en-ID" dirty="0"/>
              <a:t> </a:t>
            </a:r>
            <a:r>
              <a:rPr lang="en-ID" dirty="0" err="1"/>
              <a:t>kemungkinan</a:t>
            </a:r>
            <a:r>
              <a:rPr lang="en-ID" dirty="0"/>
              <a:t> </a:t>
            </a:r>
            <a:r>
              <a:rPr lang="en-ID" dirty="0" err="1"/>
              <a:t>kombinasi</a:t>
            </a:r>
            <a:r>
              <a:rPr lang="en-ID" dirty="0"/>
              <a:t> </a:t>
            </a:r>
            <a:r>
              <a:rPr lang="en-ID" dirty="0" err="1"/>
              <a:t>warna</a:t>
            </a:r>
            <a:r>
              <a:rPr lang="en-ID" dirty="0"/>
              <a:t> </a:t>
            </a:r>
            <a:r>
              <a:rPr lang="en-ID" dirty="0" err="1"/>
              <a:t>bisa</a:t>
            </a:r>
            <a:r>
              <a:rPr lang="en-ID" dirty="0"/>
              <a:t> </a:t>
            </a:r>
            <a:r>
              <a:rPr lang="en-ID" dirty="0" err="1"/>
              <a:t>menjadi</a:t>
            </a:r>
            <a:r>
              <a:rPr lang="en-ID" dirty="0"/>
              <a:t> mahal dan </a:t>
            </a:r>
            <a:r>
              <a:rPr lang="en-ID" dirty="0" err="1"/>
              <a:t>memakan</a:t>
            </a:r>
            <a:r>
              <a:rPr lang="en-ID" dirty="0"/>
              <a:t> </a:t>
            </a:r>
            <a:r>
              <a:rPr lang="en-ID" dirty="0" err="1"/>
              <a:t>waktu</a:t>
            </a:r>
            <a:r>
              <a:rPr lang="en-ID" dirty="0"/>
              <a:t>. </a:t>
            </a:r>
            <a:r>
              <a:rPr lang="en-ID" dirty="0" err="1"/>
              <a:t>Selain</a:t>
            </a:r>
            <a:r>
              <a:rPr lang="en-ID" dirty="0"/>
              <a:t> </a:t>
            </a:r>
            <a:r>
              <a:rPr lang="en-ID" dirty="0" err="1"/>
              <a:t>itu</a:t>
            </a:r>
            <a:r>
              <a:rPr lang="en-ID" dirty="0"/>
              <a:t>, </a:t>
            </a:r>
            <a:r>
              <a:rPr lang="en-ID" dirty="0" err="1"/>
              <a:t>mencapai</a:t>
            </a:r>
            <a:r>
              <a:rPr lang="en-ID" dirty="0"/>
              <a:t> </a:t>
            </a:r>
            <a:r>
              <a:rPr lang="en-ID" dirty="0" err="1"/>
              <a:t>harmoni</a:t>
            </a:r>
            <a:r>
              <a:rPr lang="en-ID" dirty="0"/>
              <a:t> </a:t>
            </a:r>
            <a:r>
              <a:rPr lang="en-ID" dirty="0" err="1"/>
              <a:t>warna</a:t>
            </a:r>
            <a:r>
              <a:rPr lang="en-ID" dirty="0"/>
              <a:t> yang </a:t>
            </a:r>
            <a:r>
              <a:rPr lang="en-ID" dirty="0" err="1"/>
              <a:t>seimbang</a:t>
            </a:r>
            <a:r>
              <a:rPr lang="en-ID" dirty="0"/>
              <a:t> dan </a:t>
            </a:r>
            <a:r>
              <a:rPr lang="en-ID" dirty="0" err="1"/>
              <a:t>sesuai</a:t>
            </a:r>
            <a:r>
              <a:rPr lang="en-ID" dirty="0"/>
              <a:t> </a:t>
            </a:r>
            <a:r>
              <a:rPr lang="en-ID" dirty="0" err="1"/>
              <a:t>dengan</a:t>
            </a:r>
            <a:r>
              <a:rPr lang="en-ID" dirty="0"/>
              <a:t> </a:t>
            </a:r>
            <a:r>
              <a:rPr lang="en-ID" dirty="0" err="1"/>
              <a:t>tren</a:t>
            </a:r>
            <a:r>
              <a:rPr lang="en-ID" dirty="0"/>
              <a:t> mode </a:t>
            </a:r>
            <a:r>
              <a:rPr lang="en-ID" dirty="0" err="1"/>
              <a:t>dapat</a:t>
            </a:r>
            <a:r>
              <a:rPr lang="en-ID" dirty="0"/>
              <a:t> </a:t>
            </a:r>
            <a:r>
              <a:rPr lang="en-ID" dirty="0" err="1"/>
              <a:t>menjadi</a:t>
            </a:r>
            <a:r>
              <a:rPr lang="en-ID" dirty="0"/>
              <a:t> </a:t>
            </a:r>
            <a:r>
              <a:rPr lang="en-ID" dirty="0" err="1"/>
              <a:t>tantangan</a:t>
            </a:r>
            <a:r>
              <a:rPr lang="en-ID" dirty="0"/>
              <a:t>. </a:t>
            </a:r>
            <a:r>
              <a:rPr lang="en-ID" dirty="0" err="1"/>
              <a:t>Setiap</a:t>
            </a:r>
            <a:r>
              <a:rPr lang="en-ID" dirty="0"/>
              <a:t> </a:t>
            </a:r>
            <a:r>
              <a:rPr lang="en-ID" dirty="0" err="1"/>
              <a:t>kombinasi</a:t>
            </a:r>
            <a:r>
              <a:rPr lang="en-ID" dirty="0"/>
              <a:t> </a:t>
            </a:r>
            <a:r>
              <a:rPr lang="en-ID" dirty="0" err="1"/>
              <a:t>warna</a:t>
            </a:r>
            <a:r>
              <a:rPr lang="en-ID" dirty="0"/>
              <a:t> </a:t>
            </a:r>
            <a:r>
              <a:rPr lang="en-ID" dirty="0" err="1"/>
              <a:t>harus</a:t>
            </a:r>
            <a:r>
              <a:rPr lang="en-ID" dirty="0"/>
              <a:t> </a:t>
            </a:r>
            <a:r>
              <a:rPr lang="en-ID" dirty="0" err="1"/>
              <a:t>menciptakan</a:t>
            </a:r>
            <a:r>
              <a:rPr lang="en-ID" dirty="0"/>
              <a:t> </a:t>
            </a:r>
            <a:r>
              <a:rPr lang="en-ID" dirty="0" err="1"/>
              <a:t>kesan</a:t>
            </a:r>
            <a:r>
              <a:rPr lang="en-ID" dirty="0"/>
              <a:t> visual yang </a:t>
            </a:r>
            <a:r>
              <a:rPr lang="en-ID" dirty="0" err="1"/>
              <a:t>menarik</a:t>
            </a:r>
            <a:r>
              <a:rPr lang="en-ID" dirty="0"/>
              <a:t> </a:t>
            </a:r>
            <a:r>
              <a:rPr lang="en-ID" dirty="0" err="1"/>
              <a:t>bagi</a:t>
            </a:r>
            <a:r>
              <a:rPr lang="en-ID" dirty="0"/>
              <a:t> </a:t>
            </a:r>
            <a:r>
              <a:rPr lang="en-ID" dirty="0" err="1"/>
              <a:t>pelanggan</a:t>
            </a:r>
            <a:r>
              <a:rPr lang="en-ID" dirty="0"/>
              <a:t> </a:t>
            </a:r>
            <a:r>
              <a:rPr lang="en-ID" dirty="0" err="1"/>
              <a:t>potensial</a:t>
            </a:r>
            <a:r>
              <a:rPr lang="en-ID" dirty="0"/>
              <a:t>, dan </a:t>
            </a:r>
            <a:r>
              <a:rPr lang="en-ID" dirty="0" err="1"/>
              <a:t>tidak</a:t>
            </a:r>
            <a:r>
              <a:rPr lang="en-ID" dirty="0"/>
              <a:t> </a:t>
            </a:r>
            <a:r>
              <a:rPr lang="en-ID" dirty="0" err="1"/>
              <a:t>semua</a:t>
            </a:r>
            <a:r>
              <a:rPr lang="en-ID" dirty="0"/>
              <a:t> </a:t>
            </a:r>
            <a:r>
              <a:rPr lang="en-ID" dirty="0" err="1"/>
              <a:t>kombinasi</a:t>
            </a:r>
            <a:r>
              <a:rPr lang="en-ID" dirty="0"/>
              <a:t> </a:t>
            </a:r>
            <a:r>
              <a:rPr lang="en-ID" dirty="0" err="1"/>
              <a:t>warna</a:t>
            </a:r>
            <a:r>
              <a:rPr lang="en-ID" dirty="0"/>
              <a:t> </a:t>
            </a:r>
            <a:r>
              <a:rPr lang="en-ID" dirty="0" err="1"/>
              <a:t>akan</a:t>
            </a:r>
            <a:r>
              <a:rPr lang="en-ID" dirty="0"/>
              <a:t> </a:t>
            </a:r>
            <a:r>
              <a:rPr lang="en-ID" dirty="0" err="1"/>
              <a:t>berhasil</a:t>
            </a:r>
            <a:r>
              <a:rPr lang="en-ID" dirty="0"/>
              <a:t> </a:t>
            </a:r>
            <a:r>
              <a:rPr lang="en-ID" dirty="0" err="1"/>
              <a:t>mencapai</a:t>
            </a:r>
            <a:r>
              <a:rPr lang="en-ID" dirty="0"/>
              <a:t> </a:t>
            </a:r>
            <a:r>
              <a:rPr lang="en-ID" dirty="0" err="1"/>
              <a:t>tujuan</a:t>
            </a:r>
            <a:r>
              <a:rPr lang="en-ID" dirty="0"/>
              <a:t> </a:t>
            </a:r>
            <a:r>
              <a:rPr lang="en-ID" dirty="0" err="1"/>
              <a:t>ini</a:t>
            </a:r>
            <a:r>
              <a:rPr lang="en-ID" dirty="0"/>
              <a:t>. Dan juga </a:t>
            </a:r>
            <a:r>
              <a:rPr lang="en-ID" dirty="0" err="1"/>
              <a:t>beberapa</a:t>
            </a:r>
            <a:r>
              <a:rPr lang="en-ID" dirty="0"/>
              <a:t> code program yang error </a:t>
            </a:r>
            <a:r>
              <a:rPr lang="en-ID" dirty="0" err="1"/>
              <a:t>telah</a:t>
            </a:r>
            <a:r>
              <a:rPr lang="en-ID" dirty="0"/>
              <a:t> </a:t>
            </a:r>
            <a:r>
              <a:rPr lang="en-ID" dirty="0" err="1"/>
              <a:t>dicoba</a:t>
            </a:r>
            <a:r>
              <a:rPr lang="en-ID" dirty="0"/>
              <a:t>.</a:t>
            </a:r>
          </a:p>
        </p:txBody>
      </p:sp>
      <p:pic>
        <p:nvPicPr>
          <p:cNvPr id="13" name="Picture 12">
            <a:extLst>
              <a:ext uri="{FF2B5EF4-FFF2-40B4-BE49-F238E27FC236}">
                <a16:creationId xmlns:a16="http://schemas.microsoft.com/office/drawing/2014/main" id="{8E7DE773-ABF5-76B4-927F-04C0322448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2025" y="1623526"/>
            <a:ext cx="6419463" cy="3610948"/>
          </a:xfrm>
          <a:prstGeom prst="rect">
            <a:avLst/>
          </a:prstGeom>
        </p:spPr>
      </p:pic>
    </p:spTree>
    <p:extLst>
      <p:ext uri="{BB962C8B-B14F-4D97-AF65-F5344CB8AC3E}">
        <p14:creationId xmlns:p14="http://schemas.microsoft.com/office/powerpoint/2010/main" val="2437921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1F58EBD-99DD-A794-3727-4CC0E45E6B99}"/>
              </a:ext>
            </a:extLst>
          </p:cNvPr>
          <p:cNvSpPr>
            <a:spLocks noGrp="1"/>
          </p:cNvSpPr>
          <p:nvPr>
            <p:ph type="title"/>
          </p:nvPr>
        </p:nvSpPr>
        <p:spPr/>
        <p:txBody>
          <a:bodyPr/>
          <a:lstStyle/>
          <a:p>
            <a:pPr algn="ctr"/>
            <a:r>
              <a:rPr lang="en-US" dirty="0" err="1"/>
              <a:t>Manfaat</a:t>
            </a:r>
            <a:r>
              <a:rPr lang="en-US" dirty="0"/>
              <a:t> </a:t>
            </a:r>
            <a:endParaRPr lang="en-ID" dirty="0"/>
          </a:p>
        </p:txBody>
      </p:sp>
      <p:sp>
        <p:nvSpPr>
          <p:cNvPr id="6" name="Content Placeholder 5">
            <a:extLst>
              <a:ext uri="{FF2B5EF4-FFF2-40B4-BE49-F238E27FC236}">
                <a16:creationId xmlns:a16="http://schemas.microsoft.com/office/drawing/2014/main" id="{CF65B2D9-3010-B5BD-5F5D-CA135BB90DB1}"/>
              </a:ext>
            </a:extLst>
          </p:cNvPr>
          <p:cNvSpPr>
            <a:spLocks noGrp="1"/>
          </p:cNvSpPr>
          <p:nvPr>
            <p:ph idx="1"/>
          </p:nvPr>
        </p:nvSpPr>
        <p:spPr>
          <a:xfrm>
            <a:off x="838200" y="1825625"/>
            <a:ext cx="7587343" cy="4667250"/>
          </a:xfrm>
        </p:spPr>
        <p:txBody>
          <a:bodyPr>
            <a:normAutofit fontScale="92500" lnSpcReduction="10000"/>
          </a:bodyPr>
          <a:lstStyle/>
          <a:p>
            <a:pPr marL="0" indent="0">
              <a:buNone/>
            </a:pPr>
            <a:r>
              <a:rPr lang="id-ID" sz="2600" dirty="0">
                <a:effectLst/>
                <a:latin typeface="Times New Roman" panose="02020603050405020304" pitchFamily="18" charset="0"/>
                <a:ea typeface="Times New Roman" panose="02020603050405020304" pitchFamily="18" charset="0"/>
              </a:rPr>
              <a:t>Penerapan kombinatorik dalam penentuan kombinasi warna untuk lini produk pakaian memiliki beberapa manfaat</a:t>
            </a:r>
            <a:r>
              <a:rPr lang="en-US" sz="2600" dirty="0">
                <a:effectLst/>
                <a:latin typeface="Times New Roman" panose="02020603050405020304" pitchFamily="18" charset="0"/>
                <a:ea typeface="Times New Roman" panose="02020603050405020304" pitchFamily="18" charset="0"/>
              </a:rPr>
              <a:t>. P</a:t>
            </a:r>
            <a:r>
              <a:rPr lang="id-ID" sz="2600" dirty="0">
                <a:effectLst/>
                <a:latin typeface="Times New Roman" panose="02020603050405020304" pitchFamily="18" charset="0"/>
                <a:ea typeface="Times New Roman" panose="02020603050405020304" pitchFamily="18" charset="0"/>
              </a:rPr>
              <a:t>endekatan ini memungkinkan perusahaan untuk mengeksplorasi berbagai kemungkinan kombinasi warna dengan cara yang efisien dan sistematis. Ini membantu menghemat biaya produksi dan waktu, serta mempercepat proses pengembangan produk. Kedua, dengan mempertimbangkan prinsip kombinatorik, perusahaan dapat menciptakan kombinasi warna yang harmonis dan menarik minat pelanggan potensial. Ini akan meningkatkan daya tarik produk dan membantu perusahaan membedakan diri dari pesaing. Selain itu, pendekatan ini juga memungkinkan adanya variasi warna yang memenuhi preferensi dan gaya pelanggan yang berbeda.</a:t>
            </a:r>
            <a:endParaRPr lang="en-ID" sz="2600" dirty="0">
              <a:effectLst/>
              <a:latin typeface="Arial" panose="020B0604020202020204" pitchFamily="34" charset="0"/>
              <a:ea typeface="Arial" panose="020B0604020202020204" pitchFamily="34" charset="0"/>
            </a:endParaRPr>
          </a:p>
          <a:p>
            <a:endParaRPr lang="en-ID" dirty="0"/>
          </a:p>
        </p:txBody>
      </p:sp>
      <p:pic>
        <p:nvPicPr>
          <p:cNvPr id="7" name="Graphic 6">
            <a:extLst>
              <a:ext uri="{FF2B5EF4-FFF2-40B4-BE49-F238E27FC236}">
                <a16:creationId xmlns:a16="http://schemas.microsoft.com/office/drawing/2014/main" id="{629DA261-EC91-7781-4019-A7076C23849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457068" y="1690688"/>
            <a:ext cx="1022272" cy="4276088"/>
          </a:xfrm>
          <a:prstGeom prst="rect">
            <a:avLst/>
          </a:prstGeom>
        </p:spPr>
      </p:pic>
    </p:spTree>
    <p:extLst>
      <p:ext uri="{BB962C8B-B14F-4D97-AF65-F5344CB8AC3E}">
        <p14:creationId xmlns:p14="http://schemas.microsoft.com/office/powerpoint/2010/main" val="3904591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1F58EBD-99DD-A794-3727-4CC0E45E6B99}"/>
              </a:ext>
            </a:extLst>
          </p:cNvPr>
          <p:cNvSpPr>
            <a:spLocks noGrp="1"/>
          </p:cNvSpPr>
          <p:nvPr>
            <p:ph type="title"/>
          </p:nvPr>
        </p:nvSpPr>
        <p:spPr/>
        <p:txBody>
          <a:bodyPr/>
          <a:lstStyle/>
          <a:p>
            <a:pPr algn="ctr"/>
            <a:r>
              <a:rPr lang="en-US" dirty="0"/>
              <a:t>HASIL DAN PEMBAHASAN</a:t>
            </a:r>
            <a:endParaRPr lang="en-ID" dirty="0"/>
          </a:p>
        </p:txBody>
      </p:sp>
      <p:sp>
        <p:nvSpPr>
          <p:cNvPr id="6" name="Content Placeholder 5">
            <a:extLst>
              <a:ext uri="{FF2B5EF4-FFF2-40B4-BE49-F238E27FC236}">
                <a16:creationId xmlns:a16="http://schemas.microsoft.com/office/drawing/2014/main" id="{CF65B2D9-3010-B5BD-5F5D-CA135BB90DB1}"/>
              </a:ext>
            </a:extLst>
          </p:cNvPr>
          <p:cNvSpPr>
            <a:spLocks noGrp="1"/>
          </p:cNvSpPr>
          <p:nvPr>
            <p:ph idx="1"/>
          </p:nvPr>
        </p:nvSpPr>
        <p:spPr>
          <a:xfrm>
            <a:off x="838200" y="1825625"/>
            <a:ext cx="7587343" cy="4667250"/>
          </a:xfrm>
        </p:spPr>
        <p:txBody>
          <a:bodyPr>
            <a:normAutofit/>
          </a:bodyPr>
          <a:lstStyle/>
          <a:p>
            <a:pPr marL="457200">
              <a:lnSpc>
                <a:spcPct val="150000"/>
              </a:lnSpc>
            </a:pPr>
            <a:r>
              <a:rPr lang="id-ID" sz="1800" dirty="0">
                <a:effectLst/>
                <a:latin typeface="Times New Roman" panose="02020603050405020304" pitchFamily="18" charset="0"/>
                <a:ea typeface="Times New Roman" panose="02020603050405020304" pitchFamily="18" charset="0"/>
              </a:rPr>
              <a:t>Misalkan perusahaan memiliki n pilihan warna yang dapat digunakan dan ingin memilih r warna untuk setiap kombinasi. Kita dapat menggunakan rumus kombinasi "C" untuk menghitung jumlah kombinasi yang mungkin. Rumus kombinasi adalah C(n, r) = n! / (r! * (n - r)!), di mana n adalah jumlah pilihan warna yang tersedia, dan r adalah jumlah warna yang dipilih.</a:t>
            </a:r>
            <a:endParaRPr lang="en-ID" sz="1800" dirty="0">
              <a:effectLst/>
              <a:latin typeface="Arial" panose="020B0604020202020204" pitchFamily="34" charset="0"/>
              <a:ea typeface="Arial" panose="020B0604020202020204" pitchFamily="34" charset="0"/>
            </a:endParaRPr>
          </a:p>
          <a:p>
            <a:pPr indent="0">
              <a:lnSpc>
                <a:spcPct val="150000"/>
              </a:lnSpc>
              <a:buNone/>
            </a:pPr>
            <a:endParaRPr lang="en-ID" sz="1800" dirty="0">
              <a:effectLst/>
              <a:latin typeface="Arial" panose="020B0604020202020204" pitchFamily="34" charset="0"/>
              <a:ea typeface="Arial" panose="020B0604020202020204" pitchFamily="34" charset="0"/>
            </a:endParaRPr>
          </a:p>
          <a:p>
            <a:pPr marL="0" indent="0">
              <a:buNone/>
            </a:pPr>
            <a:endParaRPr lang="en-ID" dirty="0"/>
          </a:p>
        </p:txBody>
      </p:sp>
      <p:pic>
        <p:nvPicPr>
          <p:cNvPr id="7" name="Graphic 6">
            <a:extLst>
              <a:ext uri="{FF2B5EF4-FFF2-40B4-BE49-F238E27FC236}">
                <a16:creationId xmlns:a16="http://schemas.microsoft.com/office/drawing/2014/main" id="{629DA261-EC91-7781-4019-A7076C23849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457068" y="1690688"/>
            <a:ext cx="1022272" cy="4276088"/>
          </a:xfrm>
          <a:prstGeom prst="rect">
            <a:avLst/>
          </a:prstGeom>
        </p:spPr>
      </p:pic>
    </p:spTree>
    <p:extLst>
      <p:ext uri="{BB962C8B-B14F-4D97-AF65-F5344CB8AC3E}">
        <p14:creationId xmlns:p14="http://schemas.microsoft.com/office/powerpoint/2010/main" val="2736486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AADBB-FAD3-4DC8-A4C7-B012AE8C79DE}"/>
              </a:ext>
            </a:extLst>
          </p:cNvPr>
          <p:cNvSpPr>
            <a:spLocks noGrp="1"/>
          </p:cNvSpPr>
          <p:nvPr>
            <p:ph type="title"/>
          </p:nvPr>
        </p:nvSpPr>
        <p:spPr>
          <a:xfrm>
            <a:off x="838200" y="365125"/>
            <a:ext cx="10515600" cy="609398"/>
          </a:xfrm>
        </p:spPr>
        <p:txBody>
          <a:bodyPr lIns="0" tIns="0" rIns="0" bIns="0" anchor="t">
            <a:spAutoFit/>
          </a:bodyPr>
          <a:lstStyle/>
          <a:p>
            <a:pPr algn="ctr"/>
            <a:r>
              <a:rPr lang="en-US" dirty="0">
                <a:solidFill>
                  <a:schemeClr val="tx1">
                    <a:lumMod val="75000"/>
                    <a:lumOff val="25000"/>
                  </a:schemeClr>
                </a:solidFill>
              </a:rPr>
              <a:t>HASIL DAN PEMBAHASAN</a:t>
            </a:r>
          </a:p>
        </p:txBody>
      </p:sp>
      <p:sp>
        <p:nvSpPr>
          <p:cNvPr id="8" name="Date Placeholder 7">
            <a:extLst>
              <a:ext uri="{FF2B5EF4-FFF2-40B4-BE49-F238E27FC236}">
                <a16:creationId xmlns:a16="http://schemas.microsoft.com/office/drawing/2014/main" id="{4F87EFC4-425C-4E7B-ABF4-FB326AC16F3A}"/>
              </a:ext>
            </a:extLst>
          </p:cNvPr>
          <p:cNvSpPr>
            <a:spLocks noGrp="1"/>
          </p:cNvSpPr>
          <p:nvPr>
            <p:ph type="dt" sz="half" idx="10"/>
          </p:nvPr>
        </p:nvSpPr>
        <p:spPr/>
        <p:txBody>
          <a:bodyPr/>
          <a:lstStyle/>
          <a:p>
            <a:fld id="{CEF371D5-8A0B-426E-9247-9BD428280EC3}" type="datetime1">
              <a:rPr lang="en-US" smtClean="0"/>
              <a:t>7/7/2023</a:t>
            </a:fld>
            <a:endParaRPr lang="en-US"/>
          </a:p>
        </p:txBody>
      </p:sp>
      <p:sp>
        <p:nvSpPr>
          <p:cNvPr id="9" name="Slide Number Placeholder 8">
            <a:extLst>
              <a:ext uri="{FF2B5EF4-FFF2-40B4-BE49-F238E27FC236}">
                <a16:creationId xmlns:a16="http://schemas.microsoft.com/office/drawing/2014/main" id="{AAA02748-580E-40C4-85BD-9AB6C9F95713}"/>
              </a:ext>
            </a:extLst>
          </p:cNvPr>
          <p:cNvSpPr>
            <a:spLocks noGrp="1"/>
          </p:cNvSpPr>
          <p:nvPr>
            <p:ph type="sldNum" sz="quarter" idx="12"/>
          </p:nvPr>
        </p:nvSpPr>
        <p:spPr/>
        <p:txBody>
          <a:bodyPr/>
          <a:lstStyle/>
          <a:p>
            <a:fld id="{0F6BB236-8644-49B1-A168-66517AF5CF5E}" type="slidenum">
              <a:rPr lang="en-US" smtClean="0"/>
              <a:t>6</a:t>
            </a:fld>
            <a:r>
              <a:rPr lang="en-US" dirty="0"/>
              <a:t>  </a:t>
            </a:r>
          </a:p>
        </p:txBody>
      </p:sp>
      <p:grpSp>
        <p:nvGrpSpPr>
          <p:cNvPr id="7" name="Group 6">
            <a:extLst>
              <a:ext uri="{FF2B5EF4-FFF2-40B4-BE49-F238E27FC236}">
                <a16:creationId xmlns:a16="http://schemas.microsoft.com/office/drawing/2014/main" id="{F13AC7B1-A69C-4728-9DBF-68DF1F07A25D}"/>
              </a:ext>
            </a:extLst>
          </p:cNvPr>
          <p:cNvGrpSpPr/>
          <p:nvPr/>
        </p:nvGrpSpPr>
        <p:grpSpPr>
          <a:xfrm>
            <a:off x="5514441" y="6783705"/>
            <a:ext cx="1163118" cy="74295"/>
            <a:chOff x="5514441" y="4181276"/>
            <a:chExt cx="1163118" cy="74295"/>
          </a:xfrm>
        </p:grpSpPr>
        <p:sp>
          <p:nvSpPr>
            <p:cNvPr id="4" name="Rectangle 3">
              <a:extLst>
                <a:ext uri="{FF2B5EF4-FFF2-40B4-BE49-F238E27FC236}">
                  <a16:creationId xmlns:a16="http://schemas.microsoft.com/office/drawing/2014/main" id="{5AD65C9C-39D4-411A-A83C-03555E558DC6}"/>
                </a:ext>
              </a:extLst>
            </p:cNvPr>
            <p:cNvSpPr/>
            <p:nvPr/>
          </p:nvSpPr>
          <p:spPr>
            <a:xfrm>
              <a:off x="5514441" y="4181276"/>
              <a:ext cx="338138" cy="74295"/>
            </a:xfrm>
            <a:prstGeom prst="rect">
              <a:avLst/>
            </a:prstGeom>
            <a:solidFill>
              <a:srgbClr val="A26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D2E08E09-6635-4718-8C94-27FA02C383BA}"/>
                </a:ext>
              </a:extLst>
            </p:cNvPr>
            <p:cNvSpPr/>
            <p:nvPr/>
          </p:nvSpPr>
          <p:spPr>
            <a:xfrm>
              <a:off x="5926931" y="4181276"/>
              <a:ext cx="338138" cy="74295"/>
            </a:xfrm>
            <a:prstGeom prst="rect">
              <a:avLst/>
            </a:prstGeom>
            <a:solidFill>
              <a:srgbClr val="F18A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6D7B1AB-8C2F-46D4-99CB-8200268A6922}"/>
                </a:ext>
              </a:extLst>
            </p:cNvPr>
            <p:cNvSpPr/>
            <p:nvPr/>
          </p:nvSpPr>
          <p:spPr>
            <a:xfrm>
              <a:off x="6339421" y="4181276"/>
              <a:ext cx="338138" cy="74295"/>
            </a:xfrm>
            <a:prstGeom prst="rect">
              <a:avLst/>
            </a:prstGeom>
            <a:solidFill>
              <a:srgbClr val="FFB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Rectangle: Rounded Corners 41">
            <a:extLst>
              <a:ext uri="{FF2B5EF4-FFF2-40B4-BE49-F238E27FC236}">
                <a16:creationId xmlns:a16="http://schemas.microsoft.com/office/drawing/2014/main" id="{4F413E82-33AD-460A-B40F-A310EFE584FE}"/>
              </a:ext>
            </a:extLst>
          </p:cNvPr>
          <p:cNvSpPr/>
          <p:nvPr/>
        </p:nvSpPr>
        <p:spPr>
          <a:xfrm>
            <a:off x="1109890" y="5339734"/>
            <a:ext cx="2823936" cy="609399"/>
          </a:xfrm>
          <a:prstGeom prst="roundRect">
            <a:avLst>
              <a:gd name="adj" fmla="val 50000"/>
            </a:avLst>
          </a:prstGeom>
          <a:solidFill>
            <a:srgbClr val="F18A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BEFORE</a:t>
            </a:r>
          </a:p>
        </p:txBody>
      </p:sp>
      <p:sp>
        <p:nvSpPr>
          <p:cNvPr id="43" name="Rectangle: Rounded Corners 42">
            <a:extLst>
              <a:ext uri="{FF2B5EF4-FFF2-40B4-BE49-F238E27FC236}">
                <a16:creationId xmlns:a16="http://schemas.microsoft.com/office/drawing/2014/main" id="{048B965C-D378-40BA-8EB4-423C886F91F2}"/>
              </a:ext>
            </a:extLst>
          </p:cNvPr>
          <p:cNvSpPr/>
          <p:nvPr/>
        </p:nvSpPr>
        <p:spPr>
          <a:xfrm>
            <a:off x="8258176" y="5339734"/>
            <a:ext cx="2823936" cy="609400"/>
          </a:xfrm>
          <a:prstGeom prst="roundRect">
            <a:avLst>
              <a:gd name="adj" fmla="val 50000"/>
            </a:avLst>
          </a:prstGeom>
          <a:solidFill>
            <a:srgbClr val="FFB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AFTER</a:t>
            </a:r>
          </a:p>
        </p:txBody>
      </p:sp>
      <p:pic>
        <p:nvPicPr>
          <p:cNvPr id="11" name="Picture 10">
            <a:extLst>
              <a:ext uri="{FF2B5EF4-FFF2-40B4-BE49-F238E27FC236}">
                <a16:creationId xmlns:a16="http://schemas.microsoft.com/office/drawing/2014/main" id="{9860C31D-8EC0-4295-9AF4-16F3EEE5B97E}"/>
              </a:ext>
            </a:extLst>
          </p:cNvPr>
          <p:cNvPicPr>
            <a:picLocks noChangeAspect="1"/>
          </p:cNvPicPr>
          <p:nvPr/>
        </p:nvPicPr>
        <p:blipFill>
          <a:blip r:embed="rId2"/>
          <a:stretch>
            <a:fillRect/>
          </a:stretch>
        </p:blipFill>
        <p:spPr>
          <a:xfrm>
            <a:off x="1924210" y="1376354"/>
            <a:ext cx="1195294" cy="4268079"/>
          </a:xfrm>
          <a:prstGeom prst="rect">
            <a:avLst/>
          </a:prstGeom>
        </p:spPr>
      </p:pic>
      <p:pic>
        <p:nvPicPr>
          <p:cNvPr id="45" name="Picture 44">
            <a:extLst>
              <a:ext uri="{FF2B5EF4-FFF2-40B4-BE49-F238E27FC236}">
                <a16:creationId xmlns:a16="http://schemas.microsoft.com/office/drawing/2014/main" id="{7F7B9D7C-8191-49BF-89FE-BAFD2A56DEA0}"/>
              </a:ext>
            </a:extLst>
          </p:cNvPr>
          <p:cNvPicPr>
            <a:picLocks noChangeAspect="1"/>
          </p:cNvPicPr>
          <p:nvPr/>
        </p:nvPicPr>
        <p:blipFill>
          <a:blip r:embed="rId3"/>
          <a:stretch>
            <a:fillRect/>
          </a:stretch>
        </p:blipFill>
        <p:spPr>
          <a:xfrm>
            <a:off x="9030234" y="1362035"/>
            <a:ext cx="1279819" cy="4282398"/>
          </a:xfrm>
          <a:prstGeom prst="rect">
            <a:avLst/>
          </a:prstGeom>
        </p:spPr>
      </p:pic>
      <p:pic>
        <p:nvPicPr>
          <p:cNvPr id="13" name="Picture 12">
            <a:extLst>
              <a:ext uri="{FF2B5EF4-FFF2-40B4-BE49-F238E27FC236}">
                <a16:creationId xmlns:a16="http://schemas.microsoft.com/office/drawing/2014/main" id="{ACB2AACC-34D9-555B-B77B-4486EB2395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0129" y="3794345"/>
            <a:ext cx="1809479" cy="2698530"/>
          </a:xfrm>
          <a:prstGeom prst="rect">
            <a:avLst/>
          </a:prstGeom>
        </p:spPr>
      </p:pic>
      <p:sp>
        <p:nvSpPr>
          <p:cNvPr id="15" name="TextBox 14">
            <a:extLst>
              <a:ext uri="{FF2B5EF4-FFF2-40B4-BE49-F238E27FC236}">
                <a16:creationId xmlns:a16="http://schemas.microsoft.com/office/drawing/2014/main" id="{C472F6E2-692E-82F5-599C-D80F2A10B70A}"/>
              </a:ext>
            </a:extLst>
          </p:cNvPr>
          <p:cNvSpPr txBox="1"/>
          <p:nvPr/>
        </p:nvSpPr>
        <p:spPr>
          <a:xfrm>
            <a:off x="3444548" y="1726625"/>
            <a:ext cx="5260641" cy="2119747"/>
          </a:xfrm>
          <a:prstGeom prst="rect">
            <a:avLst/>
          </a:prstGeom>
          <a:noFill/>
        </p:spPr>
        <p:txBody>
          <a:bodyPr wrap="square" rtlCol="0">
            <a:spAutoFit/>
          </a:bodyPr>
          <a:lstStyle/>
          <a:p>
            <a:pPr marL="457200" algn="ctr">
              <a:lnSpc>
                <a:spcPct val="150000"/>
              </a:lnSpc>
            </a:pPr>
            <a:r>
              <a:rPr lang="id-ID" sz="1800" dirty="0">
                <a:effectLst/>
                <a:latin typeface="Times New Roman" panose="02020603050405020304" pitchFamily="18" charset="0"/>
                <a:ea typeface="Times New Roman" panose="02020603050405020304" pitchFamily="18" charset="0"/>
              </a:rPr>
              <a:t>Contoh perhitungan: Jika perusahaan memiliki 6 pilihan warna (misalnya merah, biru, kuning, hijau, ungu, dan hitam) dan ingin memilih 3 warna untuk setiap kombinasi, maka kita dapat menggunakan rumus kombinasi</a:t>
            </a:r>
            <a:endParaRPr lang="en-ID" sz="18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41026849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Hexagon 18">
            <a:extLst>
              <a:ext uri="{FF2B5EF4-FFF2-40B4-BE49-F238E27FC236}">
                <a16:creationId xmlns:a16="http://schemas.microsoft.com/office/drawing/2014/main" id="{77ED0723-53F1-4E47-BE11-C3C6BB9A2C15}"/>
              </a:ext>
            </a:extLst>
          </p:cNvPr>
          <p:cNvSpPr/>
          <p:nvPr/>
        </p:nvSpPr>
        <p:spPr>
          <a:xfrm>
            <a:off x="6432684" y="1621220"/>
            <a:ext cx="4724400" cy="4072759"/>
          </a:xfrm>
          <a:prstGeom prst="hexagon">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0AADBB-FAD3-4DC8-A4C7-B012AE8C79DE}"/>
              </a:ext>
            </a:extLst>
          </p:cNvPr>
          <p:cNvSpPr>
            <a:spLocks noGrp="1"/>
          </p:cNvSpPr>
          <p:nvPr>
            <p:ph type="title"/>
          </p:nvPr>
        </p:nvSpPr>
        <p:spPr>
          <a:xfrm>
            <a:off x="1024237" y="243471"/>
            <a:ext cx="10515600" cy="609398"/>
          </a:xfrm>
        </p:spPr>
        <p:txBody>
          <a:bodyPr lIns="0" tIns="0" rIns="0" bIns="0" anchor="t">
            <a:spAutoFit/>
          </a:bodyPr>
          <a:lstStyle/>
          <a:p>
            <a:pPr algn="ctr"/>
            <a:r>
              <a:rPr lang="en-US" dirty="0">
                <a:solidFill>
                  <a:schemeClr val="tx1">
                    <a:lumMod val="75000"/>
                    <a:lumOff val="25000"/>
                  </a:schemeClr>
                </a:solidFill>
              </a:rPr>
              <a:t>HASIL DAN PEMBAHASAN</a:t>
            </a:r>
          </a:p>
        </p:txBody>
      </p:sp>
      <p:sp>
        <p:nvSpPr>
          <p:cNvPr id="8" name="Date Placeholder 7">
            <a:extLst>
              <a:ext uri="{FF2B5EF4-FFF2-40B4-BE49-F238E27FC236}">
                <a16:creationId xmlns:a16="http://schemas.microsoft.com/office/drawing/2014/main" id="{4F87EFC4-425C-4E7B-ABF4-FB326AC16F3A}"/>
              </a:ext>
            </a:extLst>
          </p:cNvPr>
          <p:cNvSpPr>
            <a:spLocks noGrp="1"/>
          </p:cNvSpPr>
          <p:nvPr>
            <p:ph type="dt" sz="half" idx="10"/>
          </p:nvPr>
        </p:nvSpPr>
        <p:spPr>
          <a:xfrm>
            <a:off x="3508509" y="6356350"/>
            <a:ext cx="2743200" cy="365125"/>
          </a:xfrm>
        </p:spPr>
        <p:txBody>
          <a:bodyPr/>
          <a:lstStyle/>
          <a:p>
            <a:fld id="{CEF371D5-8A0B-426E-9247-9BD428280EC3}" type="datetime1">
              <a:rPr lang="en-US" smtClean="0"/>
              <a:t>7/7/2023</a:t>
            </a:fld>
            <a:endParaRPr lang="en-US"/>
          </a:p>
        </p:txBody>
      </p:sp>
      <p:sp>
        <p:nvSpPr>
          <p:cNvPr id="9" name="Slide Number Placeholder 8">
            <a:extLst>
              <a:ext uri="{FF2B5EF4-FFF2-40B4-BE49-F238E27FC236}">
                <a16:creationId xmlns:a16="http://schemas.microsoft.com/office/drawing/2014/main" id="{AAA02748-580E-40C4-85BD-9AB6C9F95713}"/>
              </a:ext>
            </a:extLst>
          </p:cNvPr>
          <p:cNvSpPr>
            <a:spLocks noGrp="1"/>
          </p:cNvSpPr>
          <p:nvPr>
            <p:ph type="sldNum" sz="quarter" idx="12"/>
          </p:nvPr>
        </p:nvSpPr>
        <p:spPr>
          <a:xfrm>
            <a:off x="11280909" y="6356350"/>
            <a:ext cx="2743200" cy="365125"/>
          </a:xfrm>
        </p:spPr>
        <p:txBody>
          <a:bodyPr/>
          <a:lstStyle/>
          <a:p>
            <a:fld id="{0F6BB236-8644-49B1-A168-66517AF5CF5E}" type="slidenum">
              <a:rPr lang="en-US" smtClean="0"/>
              <a:t>7</a:t>
            </a:fld>
            <a:endParaRPr lang="en-US"/>
          </a:p>
        </p:txBody>
      </p:sp>
      <p:grpSp>
        <p:nvGrpSpPr>
          <p:cNvPr id="7" name="Group 6">
            <a:extLst>
              <a:ext uri="{FF2B5EF4-FFF2-40B4-BE49-F238E27FC236}">
                <a16:creationId xmlns:a16="http://schemas.microsoft.com/office/drawing/2014/main" id="{F13AC7B1-A69C-4728-9DBF-68DF1F07A25D}"/>
              </a:ext>
            </a:extLst>
          </p:cNvPr>
          <p:cNvGrpSpPr/>
          <p:nvPr/>
        </p:nvGrpSpPr>
        <p:grpSpPr>
          <a:xfrm>
            <a:off x="8184750" y="6783705"/>
            <a:ext cx="1163118" cy="74295"/>
            <a:chOff x="5514441" y="4181276"/>
            <a:chExt cx="1163118" cy="74295"/>
          </a:xfrm>
        </p:grpSpPr>
        <p:sp>
          <p:nvSpPr>
            <p:cNvPr id="4" name="Rectangle 3">
              <a:extLst>
                <a:ext uri="{FF2B5EF4-FFF2-40B4-BE49-F238E27FC236}">
                  <a16:creationId xmlns:a16="http://schemas.microsoft.com/office/drawing/2014/main" id="{5AD65C9C-39D4-411A-A83C-03555E558DC6}"/>
                </a:ext>
              </a:extLst>
            </p:cNvPr>
            <p:cNvSpPr/>
            <p:nvPr/>
          </p:nvSpPr>
          <p:spPr>
            <a:xfrm>
              <a:off x="5514441" y="4181276"/>
              <a:ext cx="338138" cy="74295"/>
            </a:xfrm>
            <a:prstGeom prst="rect">
              <a:avLst/>
            </a:prstGeom>
            <a:solidFill>
              <a:srgbClr val="A26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D2E08E09-6635-4718-8C94-27FA02C383BA}"/>
                </a:ext>
              </a:extLst>
            </p:cNvPr>
            <p:cNvSpPr/>
            <p:nvPr/>
          </p:nvSpPr>
          <p:spPr>
            <a:xfrm>
              <a:off x="5926931" y="4181276"/>
              <a:ext cx="338138" cy="74295"/>
            </a:xfrm>
            <a:prstGeom prst="rect">
              <a:avLst/>
            </a:prstGeom>
            <a:solidFill>
              <a:srgbClr val="F18A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6D7B1AB-8C2F-46D4-99CB-8200268A6922}"/>
                </a:ext>
              </a:extLst>
            </p:cNvPr>
            <p:cNvSpPr/>
            <p:nvPr/>
          </p:nvSpPr>
          <p:spPr>
            <a:xfrm>
              <a:off x="6339421" y="4181276"/>
              <a:ext cx="338138" cy="74295"/>
            </a:xfrm>
            <a:prstGeom prst="rect">
              <a:avLst/>
            </a:prstGeom>
            <a:solidFill>
              <a:srgbClr val="FFB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0208A579-6534-47A5-9388-926D69BCB4B7}"/>
              </a:ext>
            </a:extLst>
          </p:cNvPr>
          <p:cNvGrpSpPr/>
          <p:nvPr/>
        </p:nvGrpSpPr>
        <p:grpSpPr>
          <a:xfrm>
            <a:off x="8312573" y="2038349"/>
            <a:ext cx="907474" cy="3238502"/>
            <a:chOff x="5267325" y="442913"/>
            <a:chExt cx="1663701" cy="5937251"/>
          </a:xfrm>
          <a:solidFill>
            <a:schemeClr val="tx1">
              <a:lumMod val="75000"/>
              <a:lumOff val="25000"/>
            </a:schemeClr>
          </a:solidFill>
        </p:grpSpPr>
        <p:sp>
          <p:nvSpPr>
            <p:cNvPr id="14" name="Freeform 5">
              <a:extLst>
                <a:ext uri="{FF2B5EF4-FFF2-40B4-BE49-F238E27FC236}">
                  <a16:creationId xmlns:a16="http://schemas.microsoft.com/office/drawing/2014/main" id="{F6D86C8D-FADC-43BA-909F-CE53E7F545BD}"/>
                </a:ext>
              </a:extLst>
            </p:cNvPr>
            <p:cNvSpPr>
              <a:spLocks/>
            </p:cNvSpPr>
            <p:nvPr/>
          </p:nvSpPr>
          <p:spPr bwMode="auto">
            <a:xfrm>
              <a:off x="5303838" y="442913"/>
              <a:ext cx="1590675" cy="3048000"/>
            </a:xfrm>
            <a:custGeom>
              <a:avLst/>
              <a:gdLst>
                <a:gd name="T0" fmla="*/ 46 w 531"/>
                <a:gd name="T1" fmla="*/ 986 h 1022"/>
                <a:gd name="T2" fmla="*/ 126 w 531"/>
                <a:gd name="T3" fmla="*/ 608 h 1022"/>
                <a:gd name="T4" fmla="*/ 65 w 531"/>
                <a:gd name="T5" fmla="*/ 414 h 1022"/>
                <a:gd name="T6" fmla="*/ 15 w 531"/>
                <a:gd name="T7" fmla="*/ 195 h 1022"/>
                <a:gd name="T8" fmla="*/ 190 w 531"/>
                <a:gd name="T9" fmla="*/ 144 h 1022"/>
                <a:gd name="T10" fmla="*/ 204 w 531"/>
                <a:gd name="T11" fmla="*/ 45 h 1022"/>
                <a:gd name="T12" fmla="*/ 327 w 531"/>
                <a:gd name="T13" fmla="*/ 45 h 1022"/>
                <a:gd name="T14" fmla="*/ 341 w 531"/>
                <a:gd name="T15" fmla="*/ 144 h 1022"/>
                <a:gd name="T16" fmla="*/ 516 w 531"/>
                <a:gd name="T17" fmla="*/ 195 h 1022"/>
                <a:gd name="T18" fmla="*/ 460 w 531"/>
                <a:gd name="T19" fmla="*/ 412 h 1022"/>
                <a:gd name="T20" fmla="*/ 405 w 531"/>
                <a:gd name="T21" fmla="*/ 608 h 1022"/>
                <a:gd name="T22" fmla="*/ 485 w 531"/>
                <a:gd name="T23" fmla="*/ 986 h 1022"/>
                <a:gd name="T24" fmla="*/ 46 w 531"/>
                <a:gd name="T25" fmla="*/ 986 h 1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1" h="1022">
                  <a:moveTo>
                    <a:pt x="46" y="986"/>
                  </a:moveTo>
                  <a:cubicBezTo>
                    <a:pt x="36" y="948"/>
                    <a:pt x="53" y="747"/>
                    <a:pt x="126" y="608"/>
                  </a:cubicBezTo>
                  <a:cubicBezTo>
                    <a:pt x="164" y="536"/>
                    <a:pt x="101" y="486"/>
                    <a:pt x="65" y="414"/>
                  </a:cubicBezTo>
                  <a:cubicBezTo>
                    <a:pt x="29" y="342"/>
                    <a:pt x="0" y="220"/>
                    <a:pt x="15" y="195"/>
                  </a:cubicBezTo>
                  <a:cubicBezTo>
                    <a:pt x="29" y="170"/>
                    <a:pt x="162" y="163"/>
                    <a:pt x="190" y="144"/>
                  </a:cubicBezTo>
                  <a:cubicBezTo>
                    <a:pt x="217" y="125"/>
                    <a:pt x="204" y="73"/>
                    <a:pt x="204" y="45"/>
                  </a:cubicBezTo>
                  <a:cubicBezTo>
                    <a:pt x="204" y="6"/>
                    <a:pt x="327" y="0"/>
                    <a:pt x="327" y="45"/>
                  </a:cubicBezTo>
                  <a:cubicBezTo>
                    <a:pt x="327" y="73"/>
                    <a:pt x="314" y="125"/>
                    <a:pt x="341" y="144"/>
                  </a:cubicBezTo>
                  <a:cubicBezTo>
                    <a:pt x="369" y="163"/>
                    <a:pt x="502" y="170"/>
                    <a:pt x="516" y="195"/>
                  </a:cubicBezTo>
                  <a:cubicBezTo>
                    <a:pt x="531" y="220"/>
                    <a:pt x="493" y="338"/>
                    <a:pt x="460" y="412"/>
                  </a:cubicBezTo>
                  <a:cubicBezTo>
                    <a:pt x="426" y="486"/>
                    <a:pt x="359" y="541"/>
                    <a:pt x="405" y="608"/>
                  </a:cubicBezTo>
                  <a:cubicBezTo>
                    <a:pt x="489" y="733"/>
                    <a:pt x="509" y="945"/>
                    <a:pt x="485" y="986"/>
                  </a:cubicBezTo>
                  <a:cubicBezTo>
                    <a:pt x="466" y="1017"/>
                    <a:pt x="57" y="1022"/>
                    <a:pt x="46" y="9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Rectangle 6">
              <a:extLst>
                <a:ext uri="{FF2B5EF4-FFF2-40B4-BE49-F238E27FC236}">
                  <a16:creationId xmlns:a16="http://schemas.microsoft.com/office/drawing/2014/main" id="{B9214C58-BB4E-4F1D-A4B2-87CFD19A6489}"/>
                </a:ext>
              </a:extLst>
            </p:cNvPr>
            <p:cNvSpPr>
              <a:spLocks noChangeArrowheads="1"/>
            </p:cNvSpPr>
            <p:nvPr/>
          </p:nvSpPr>
          <p:spPr bwMode="auto">
            <a:xfrm>
              <a:off x="6034088" y="2951163"/>
              <a:ext cx="130175" cy="34290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9FBF55AD-E94E-4250-B7FF-250F2A466CC1}"/>
                </a:ext>
              </a:extLst>
            </p:cNvPr>
            <p:cNvSpPr>
              <a:spLocks/>
            </p:cNvSpPr>
            <p:nvPr/>
          </p:nvSpPr>
          <p:spPr bwMode="auto">
            <a:xfrm>
              <a:off x="5267325" y="5629276"/>
              <a:ext cx="896938" cy="750888"/>
            </a:xfrm>
            <a:custGeom>
              <a:avLst/>
              <a:gdLst>
                <a:gd name="T0" fmla="*/ 256 w 299"/>
                <a:gd name="T1" fmla="*/ 0 h 252"/>
                <a:gd name="T2" fmla="*/ 42 w 299"/>
                <a:gd name="T3" fmla="*/ 210 h 252"/>
                <a:gd name="T4" fmla="*/ 0 w 299"/>
                <a:gd name="T5" fmla="*/ 252 h 252"/>
                <a:gd name="T6" fmla="*/ 42 w 299"/>
                <a:gd name="T7" fmla="*/ 252 h 252"/>
                <a:gd name="T8" fmla="*/ 299 w 299"/>
                <a:gd name="T9" fmla="*/ 0 h 252"/>
                <a:gd name="T10" fmla="*/ 256 w 299"/>
                <a:gd name="T11" fmla="*/ 0 h 252"/>
              </a:gdLst>
              <a:ahLst/>
              <a:cxnLst>
                <a:cxn ang="0">
                  <a:pos x="T0" y="T1"/>
                </a:cxn>
                <a:cxn ang="0">
                  <a:pos x="T2" y="T3"/>
                </a:cxn>
                <a:cxn ang="0">
                  <a:pos x="T4" y="T5"/>
                </a:cxn>
                <a:cxn ang="0">
                  <a:pos x="T6" y="T7"/>
                </a:cxn>
                <a:cxn ang="0">
                  <a:pos x="T8" y="T9"/>
                </a:cxn>
                <a:cxn ang="0">
                  <a:pos x="T10" y="T11"/>
                </a:cxn>
              </a:cxnLst>
              <a:rect l="0" t="0" r="r" b="b"/>
              <a:pathLst>
                <a:path w="299" h="252">
                  <a:moveTo>
                    <a:pt x="256" y="0"/>
                  </a:moveTo>
                  <a:cubicBezTo>
                    <a:pt x="256" y="116"/>
                    <a:pt x="160" y="210"/>
                    <a:pt x="42" y="210"/>
                  </a:cubicBezTo>
                  <a:cubicBezTo>
                    <a:pt x="19" y="210"/>
                    <a:pt x="0" y="229"/>
                    <a:pt x="0" y="252"/>
                  </a:cubicBezTo>
                  <a:cubicBezTo>
                    <a:pt x="42" y="252"/>
                    <a:pt x="42" y="252"/>
                    <a:pt x="42" y="252"/>
                  </a:cubicBezTo>
                  <a:cubicBezTo>
                    <a:pt x="184" y="252"/>
                    <a:pt x="299" y="139"/>
                    <a:pt x="299" y="0"/>
                  </a:cubicBezTo>
                  <a:lnTo>
                    <a:pt x="25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
              <a:extLst>
                <a:ext uri="{FF2B5EF4-FFF2-40B4-BE49-F238E27FC236}">
                  <a16:creationId xmlns:a16="http://schemas.microsoft.com/office/drawing/2014/main" id="{D800719F-3A60-40F0-9145-9ADCCC2B93B9}"/>
                </a:ext>
              </a:extLst>
            </p:cNvPr>
            <p:cNvSpPr>
              <a:spLocks/>
            </p:cNvSpPr>
            <p:nvPr/>
          </p:nvSpPr>
          <p:spPr bwMode="auto">
            <a:xfrm>
              <a:off x="6034088" y="5629276"/>
              <a:ext cx="896938" cy="750888"/>
            </a:xfrm>
            <a:custGeom>
              <a:avLst/>
              <a:gdLst>
                <a:gd name="T0" fmla="*/ 43 w 299"/>
                <a:gd name="T1" fmla="*/ 0 h 252"/>
                <a:gd name="T2" fmla="*/ 257 w 299"/>
                <a:gd name="T3" fmla="*/ 210 h 252"/>
                <a:gd name="T4" fmla="*/ 299 w 299"/>
                <a:gd name="T5" fmla="*/ 252 h 252"/>
                <a:gd name="T6" fmla="*/ 257 w 299"/>
                <a:gd name="T7" fmla="*/ 252 h 252"/>
                <a:gd name="T8" fmla="*/ 0 w 299"/>
                <a:gd name="T9" fmla="*/ 0 h 252"/>
                <a:gd name="T10" fmla="*/ 43 w 299"/>
                <a:gd name="T11" fmla="*/ 0 h 252"/>
              </a:gdLst>
              <a:ahLst/>
              <a:cxnLst>
                <a:cxn ang="0">
                  <a:pos x="T0" y="T1"/>
                </a:cxn>
                <a:cxn ang="0">
                  <a:pos x="T2" y="T3"/>
                </a:cxn>
                <a:cxn ang="0">
                  <a:pos x="T4" y="T5"/>
                </a:cxn>
                <a:cxn ang="0">
                  <a:pos x="T6" y="T7"/>
                </a:cxn>
                <a:cxn ang="0">
                  <a:pos x="T8" y="T9"/>
                </a:cxn>
                <a:cxn ang="0">
                  <a:pos x="T10" y="T11"/>
                </a:cxn>
              </a:cxnLst>
              <a:rect l="0" t="0" r="r" b="b"/>
              <a:pathLst>
                <a:path w="299" h="252">
                  <a:moveTo>
                    <a:pt x="43" y="0"/>
                  </a:moveTo>
                  <a:cubicBezTo>
                    <a:pt x="43" y="116"/>
                    <a:pt x="139" y="210"/>
                    <a:pt x="257" y="210"/>
                  </a:cubicBezTo>
                  <a:cubicBezTo>
                    <a:pt x="281" y="210"/>
                    <a:pt x="299" y="229"/>
                    <a:pt x="299" y="252"/>
                  </a:cubicBezTo>
                  <a:cubicBezTo>
                    <a:pt x="257" y="252"/>
                    <a:pt x="257" y="252"/>
                    <a:pt x="257" y="252"/>
                  </a:cubicBezTo>
                  <a:cubicBezTo>
                    <a:pt x="115" y="252"/>
                    <a:pt x="0" y="139"/>
                    <a:pt x="0" y="0"/>
                  </a:cubicBezTo>
                  <a:lnTo>
                    <a:pt x="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0" name="Hexagon 19">
            <a:extLst>
              <a:ext uri="{FF2B5EF4-FFF2-40B4-BE49-F238E27FC236}">
                <a16:creationId xmlns:a16="http://schemas.microsoft.com/office/drawing/2014/main" id="{876F6730-8297-4E96-95BF-74B4A0C0857A}"/>
              </a:ext>
            </a:extLst>
          </p:cNvPr>
          <p:cNvSpPr/>
          <p:nvPr/>
        </p:nvSpPr>
        <p:spPr>
          <a:xfrm rot="5400000">
            <a:off x="7113852" y="1294270"/>
            <a:ext cx="756704" cy="652331"/>
          </a:xfrm>
          <a:prstGeom prst="hexagon">
            <a:avLst/>
          </a:prstGeom>
          <a:solidFill>
            <a:srgbClr val="7030A0"/>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Hexagon 20">
            <a:extLst>
              <a:ext uri="{FF2B5EF4-FFF2-40B4-BE49-F238E27FC236}">
                <a16:creationId xmlns:a16="http://schemas.microsoft.com/office/drawing/2014/main" id="{AC5743DC-3937-4360-BF46-520C0BEDE56D}"/>
              </a:ext>
            </a:extLst>
          </p:cNvPr>
          <p:cNvSpPr/>
          <p:nvPr/>
        </p:nvSpPr>
        <p:spPr>
          <a:xfrm rot="5400000">
            <a:off x="9662065" y="1294271"/>
            <a:ext cx="756704" cy="652331"/>
          </a:xfrm>
          <a:prstGeom prst="hexagon">
            <a:avLst/>
          </a:prstGeom>
          <a:solidFill>
            <a:srgbClr val="FF0000"/>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Hexagon 21">
            <a:extLst>
              <a:ext uri="{FF2B5EF4-FFF2-40B4-BE49-F238E27FC236}">
                <a16:creationId xmlns:a16="http://schemas.microsoft.com/office/drawing/2014/main" id="{73C04B1C-E516-49DC-B7D8-16B96428B40B}"/>
              </a:ext>
            </a:extLst>
          </p:cNvPr>
          <p:cNvSpPr/>
          <p:nvPr/>
        </p:nvSpPr>
        <p:spPr>
          <a:xfrm rot="5400000">
            <a:off x="7113852" y="5367814"/>
            <a:ext cx="756704" cy="652331"/>
          </a:xfrm>
          <a:prstGeom prst="hexagon">
            <a:avLst/>
          </a:prstGeom>
          <a:solidFill>
            <a:srgbClr val="92D050"/>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Hexagon 22">
            <a:extLst>
              <a:ext uri="{FF2B5EF4-FFF2-40B4-BE49-F238E27FC236}">
                <a16:creationId xmlns:a16="http://schemas.microsoft.com/office/drawing/2014/main" id="{3233A75F-1603-49AF-9859-5E6F6345E00C}"/>
              </a:ext>
            </a:extLst>
          </p:cNvPr>
          <p:cNvSpPr/>
          <p:nvPr/>
        </p:nvSpPr>
        <p:spPr>
          <a:xfrm rot="5400000">
            <a:off x="9662065" y="5367815"/>
            <a:ext cx="756704" cy="652331"/>
          </a:xfrm>
          <a:prstGeom prst="hexagon">
            <a:avLst/>
          </a:prstGeom>
          <a:solidFill>
            <a:srgbClr val="FFFF00"/>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Hexagon 23">
            <a:extLst>
              <a:ext uri="{FF2B5EF4-FFF2-40B4-BE49-F238E27FC236}">
                <a16:creationId xmlns:a16="http://schemas.microsoft.com/office/drawing/2014/main" id="{407C4D7E-5E5C-45D7-9019-0A89F9DF995D}"/>
              </a:ext>
            </a:extLst>
          </p:cNvPr>
          <p:cNvSpPr/>
          <p:nvPr/>
        </p:nvSpPr>
        <p:spPr>
          <a:xfrm rot="5400000">
            <a:off x="10778731" y="3331044"/>
            <a:ext cx="756704" cy="652331"/>
          </a:xfrm>
          <a:prstGeom prst="hexagon">
            <a:avLst/>
          </a:prstGeom>
          <a:solidFill>
            <a:srgbClr val="00B0F0"/>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Hexagon 24">
            <a:extLst>
              <a:ext uri="{FF2B5EF4-FFF2-40B4-BE49-F238E27FC236}">
                <a16:creationId xmlns:a16="http://schemas.microsoft.com/office/drawing/2014/main" id="{5A5C99B5-FD58-4D0B-9D19-6BC1A4C5D3B5}"/>
              </a:ext>
            </a:extLst>
          </p:cNvPr>
          <p:cNvSpPr/>
          <p:nvPr/>
        </p:nvSpPr>
        <p:spPr>
          <a:xfrm rot="5400000">
            <a:off x="6054332" y="3331045"/>
            <a:ext cx="756704" cy="652331"/>
          </a:xfrm>
          <a:prstGeom prst="hexagon">
            <a:avLst/>
          </a:prstGeom>
          <a:solidFill>
            <a:schemeClr val="tx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97790198-29E4-4649-A1FD-E36B5CDCE963}"/>
              </a:ext>
            </a:extLst>
          </p:cNvPr>
          <p:cNvGrpSpPr/>
          <p:nvPr/>
        </p:nvGrpSpPr>
        <p:grpSpPr>
          <a:xfrm>
            <a:off x="2670309" y="1523666"/>
            <a:ext cx="11863772" cy="4343005"/>
            <a:chOff x="359078" y="1456964"/>
            <a:chExt cx="11863772" cy="4343005"/>
          </a:xfrm>
        </p:grpSpPr>
        <p:grpSp>
          <p:nvGrpSpPr>
            <p:cNvPr id="30" name="Group 29">
              <a:extLst>
                <a:ext uri="{FF2B5EF4-FFF2-40B4-BE49-F238E27FC236}">
                  <a16:creationId xmlns:a16="http://schemas.microsoft.com/office/drawing/2014/main" id="{3693F4D8-45E5-4D34-AEE1-FBE36E74156D}"/>
                </a:ext>
              </a:extLst>
            </p:cNvPr>
            <p:cNvGrpSpPr/>
            <p:nvPr/>
          </p:nvGrpSpPr>
          <p:grpSpPr>
            <a:xfrm>
              <a:off x="8102769" y="1456964"/>
              <a:ext cx="4120081" cy="4318106"/>
              <a:chOff x="8102769" y="1456964"/>
              <a:chExt cx="4120081" cy="4318106"/>
            </a:xfrm>
          </p:grpSpPr>
          <p:sp>
            <p:nvSpPr>
              <p:cNvPr id="26" name="TextBox 25">
                <a:extLst>
                  <a:ext uri="{FF2B5EF4-FFF2-40B4-BE49-F238E27FC236}">
                    <a16:creationId xmlns:a16="http://schemas.microsoft.com/office/drawing/2014/main" id="{5564D986-61C2-4540-8248-3A6C74F8BB54}"/>
                  </a:ext>
                </a:extLst>
              </p:cNvPr>
              <p:cNvSpPr txBox="1"/>
              <p:nvPr/>
            </p:nvSpPr>
            <p:spPr>
              <a:xfrm>
                <a:off x="8102769" y="1456964"/>
                <a:ext cx="3556000" cy="215444"/>
              </a:xfrm>
              <a:prstGeom prst="rect">
                <a:avLst/>
              </a:prstGeom>
              <a:noFill/>
              <a:ln>
                <a:noFill/>
              </a:ln>
            </p:spPr>
            <p:txBody>
              <a:bodyPr wrap="square" lIns="0" tIns="0" rIns="0" bIns="0" rtlCol="0" anchor="ctr">
                <a:spAutoFit/>
              </a:bodyPr>
              <a:lstStyle/>
              <a:p>
                <a:pPr>
                  <a:buClr>
                    <a:schemeClr val="accent1"/>
                  </a:buClr>
                </a:pPr>
                <a:r>
                  <a:rPr lang="en-US" sz="1400" b="1" dirty="0">
                    <a:solidFill>
                      <a:srgbClr val="FF0000"/>
                    </a:solidFill>
                  </a:rPr>
                  <a:t>MERAH</a:t>
                </a:r>
              </a:p>
            </p:txBody>
          </p:sp>
          <p:sp>
            <p:nvSpPr>
              <p:cNvPr id="28" name="TextBox 27">
                <a:extLst>
                  <a:ext uri="{FF2B5EF4-FFF2-40B4-BE49-F238E27FC236}">
                    <a16:creationId xmlns:a16="http://schemas.microsoft.com/office/drawing/2014/main" id="{91A499DB-1E29-44CF-90D3-98D0E3025F7F}"/>
                  </a:ext>
                </a:extLst>
              </p:cNvPr>
              <p:cNvSpPr txBox="1"/>
              <p:nvPr/>
            </p:nvSpPr>
            <p:spPr>
              <a:xfrm>
                <a:off x="9244172" y="3533559"/>
                <a:ext cx="2978678" cy="215444"/>
              </a:xfrm>
              <a:prstGeom prst="rect">
                <a:avLst/>
              </a:prstGeom>
              <a:noFill/>
              <a:ln>
                <a:noFill/>
              </a:ln>
            </p:spPr>
            <p:txBody>
              <a:bodyPr wrap="square" lIns="0" tIns="0" rIns="0" bIns="0" rtlCol="0" anchor="ctr">
                <a:spAutoFit/>
              </a:bodyPr>
              <a:lstStyle/>
              <a:p>
                <a:pPr>
                  <a:buClr>
                    <a:schemeClr val="accent1"/>
                  </a:buClr>
                </a:pPr>
                <a:r>
                  <a:rPr lang="en-US" sz="1400" b="1" dirty="0">
                    <a:solidFill>
                      <a:srgbClr val="00B0F0"/>
                    </a:solidFill>
                  </a:rPr>
                  <a:t>BIRU</a:t>
                </a:r>
              </a:p>
            </p:txBody>
          </p:sp>
          <p:sp>
            <p:nvSpPr>
              <p:cNvPr id="29" name="TextBox 28">
                <a:extLst>
                  <a:ext uri="{FF2B5EF4-FFF2-40B4-BE49-F238E27FC236}">
                    <a16:creationId xmlns:a16="http://schemas.microsoft.com/office/drawing/2014/main" id="{696DD1D9-751C-4CB9-95D7-CE8DDA50D794}"/>
                  </a:ext>
                </a:extLst>
              </p:cNvPr>
              <p:cNvSpPr txBox="1"/>
              <p:nvPr/>
            </p:nvSpPr>
            <p:spPr>
              <a:xfrm>
                <a:off x="8173233" y="5559626"/>
                <a:ext cx="3556000" cy="215444"/>
              </a:xfrm>
              <a:prstGeom prst="rect">
                <a:avLst/>
              </a:prstGeom>
              <a:noFill/>
              <a:ln>
                <a:noFill/>
              </a:ln>
            </p:spPr>
            <p:txBody>
              <a:bodyPr wrap="square" lIns="0" tIns="0" rIns="0" bIns="0" rtlCol="0" anchor="ctr">
                <a:spAutoFit/>
              </a:bodyPr>
              <a:lstStyle/>
              <a:p>
                <a:pPr>
                  <a:buClr>
                    <a:schemeClr val="accent1"/>
                  </a:buClr>
                </a:pPr>
                <a:r>
                  <a:rPr lang="en-US" sz="1400" b="1" dirty="0">
                    <a:solidFill>
                      <a:srgbClr val="FFFF00"/>
                    </a:solidFill>
                  </a:rPr>
                  <a:t>KUNING</a:t>
                </a:r>
              </a:p>
            </p:txBody>
          </p:sp>
        </p:grpSp>
        <p:grpSp>
          <p:nvGrpSpPr>
            <p:cNvPr id="31" name="Group 30">
              <a:extLst>
                <a:ext uri="{FF2B5EF4-FFF2-40B4-BE49-F238E27FC236}">
                  <a16:creationId xmlns:a16="http://schemas.microsoft.com/office/drawing/2014/main" id="{F975BF31-32D1-4564-B371-0C4C306541B4}"/>
                </a:ext>
              </a:extLst>
            </p:cNvPr>
            <p:cNvGrpSpPr/>
            <p:nvPr/>
          </p:nvGrpSpPr>
          <p:grpSpPr>
            <a:xfrm flipH="1">
              <a:off x="359078" y="1514447"/>
              <a:ext cx="4085887" cy="4285522"/>
              <a:chOff x="7797801" y="1514447"/>
              <a:chExt cx="4085887" cy="4285522"/>
            </a:xfrm>
          </p:grpSpPr>
          <p:sp>
            <p:nvSpPr>
              <p:cNvPr id="32" name="TextBox 31">
                <a:extLst>
                  <a:ext uri="{FF2B5EF4-FFF2-40B4-BE49-F238E27FC236}">
                    <a16:creationId xmlns:a16="http://schemas.microsoft.com/office/drawing/2014/main" id="{9CC792A7-FF33-480B-96C9-D1EC1404184D}"/>
                  </a:ext>
                </a:extLst>
              </p:cNvPr>
              <p:cNvSpPr txBox="1"/>
              <p:nvPr/>
            </p:nvSpPr>
            <p:spPr>
              <a:xfrm>
                <a:off x="7797801" y="1514447"/>
                <a:ext cx="3556000" cy="215444"/>
              </a:xfrm>
              <a:prstGeom prst="rect">
                <a:avLst/>
              </a:prstGeom>
              <a:noFill/>
              <a:ln>
                <a:noFill/>
              </a:ln>
            </p:spPr>
            <p:txBody>
              <a:bodyPr wrap="square" lIns="0" tIns="0" rIns="0" bIns="0" rtlCol="0" anchor="ctr">
                <a:spAutoFit/>
              </a:bodyPr>
              <a:lstStyle/>
              <a:p>
                <a:pPr algn="r">
                  <a:buClr>
                    <a:schemeClr val="accent1"/>
                  </a:buClr>
                </a:pPr>
                <a:r>
                  <a:rPr lang="en-US" sz="1400" b="1" dirty="0">
                    <a:solidFill>
                      <a:srgbClr val="7030A0"/>
                    </a:solidFill>
                  </a:rPr>
                  <a:t>UNGU</a:t>
                </a:r>
              </a:p>
            </p:txBody>
          </p:sp>
          <p:sp>
            <p:nvSpPr>
              <p:cNvPr id="33" name="TextBox 32">
                <a:extLst>
                  <a:ext uri="{FF2B5EF4-FFF2-40B4-BE49-F238E27FC236}">
                    <a16:creationId xmlns:a16="http://schemas.microsoft.com/office/drawing/2014/main" id="{F055A6D9-343E-427F-A1A9-63EA469CE83B}"/>
                  </a:ext>
                </a:extLst>
              </p:cNvPr>
              <p:cNvSpPr txBox="1"/>
              <p:nvPr/>
            </p:nvSpPr>
            <p:spPr>
              <a:xfrm>
                <a:off x="8905010" y="3549487"/>
                <a:ext cx="2978678" cy="215444"/>
              </a:xfrm>
              <a:prstGeom prst="rect">
                <a:avLst/>
              </a:prstGeom>
              <a:noFill/>
              <a:ln>
                <a:noFill/>
              </a:ln>
            </p:spPr>
            <p:txBody>
              <a:bodyPr wrap="square" lIns="0" tIns="0" rIns="0" bIns="0" rtlCol="0" anchor="ctr">
                <a:spAutoFit/>
              </a:bodyPr>
              <a:lstStyle/>
              <a:p>
                <a:pPr algn="r">
                  <a:buClr>
                    <a:schemeClr val="accent1"/>
                  </a:buClr>
                </a:pPr>
                <a:r>
                  <a:rPr lang="en-US" sz="1400" b="1" dirty="0">
                    <a:solidFill>
                      <a:schemeClr val="tx1">
                        <a:lumMod val="75000"/>
                        <a:lumOff val="25000"/>
                      </a:schemeClr>
                    </a:solidFill>
                  </a:rPr>
                  <a:t>HITAM</a:t>
                </a:r>
              </a:p>
            </p:txBody>
          </p:sp>
          <p:sp>
            <p:nvSpPr>
              <p:cNvPr id="34" name="TextBox 33">
                <a:extLst>
                  <a:ext uri="{FF2B5EF4-FFF2-40B4-BE49-F238E27FC236}">
                    <a16:creationId xmlns:a16="http://schemas.microsoft.com/office/drawing/2014/main" id="{A7146D45-AAA5-4730-9D3F-CFAD09EB0042}"/>
                  </a:ext>
                </a:extLst>
              </p:cNvPr>
              <p:cNvSpPr txBox="1"/>
              <p:nvPr/>
            </p:nvSpPr>
            <p:spPr>
              <a:xfrm>
                <a:off x="7797801" y="5584525"/>
                <a:ext cx="3556000" cy="215444"/>
              </a:xfrm>
              <a:prstGeom prst="rect">
                <a:avLst/>
              </a:prstGeom>
              <a:noFill/>
              <a:ln>
                <a:noFill/>
              </a:ln>
            </p:spPr>
            <p:txBody>
              <a:bodyPr wrap="square" lIns="0" tIns="0" rIns="0" bIns="0" rtlCol="0" anchor="ctr">
                <a:spAutoFit/>
              </a:bodyPr>
              <a:lstStyle/>
              <a:p>
                <a:pPr algn="r">
                  <a:buClr>
                    <a:schemeClr val="accent1"/>
                  </a:buClr>
                </a:pPr>
                <a:r>
                  <a:rPr lang="en-US" sz="1400" b="1" dirty="0">
                    <a:solidFill>
                      <a:schemeClr val="accent6"/>
                    </a:solidFill>
                  </a:rPr>
                  <a:t>HIJAU</a:t>
                </a:r>
              </a:p>
            </p:txBody>
          </p:sp>
        </p:grpSp>
      </p:grpSp>
      <p:sp>
        <p:nvSpPr>
          <p:cNvPr id="36" name="Freeform 41">
            <a:extLst>
              <a:ext uri="{FF2B5EF4-FFF2-40B4-BE49-F238E27FC236}">
                <a16:creationId xmlns:a16="http://schemas.microsoft.com/office/drawing/2014/main" id="{143DABE4-5CBA-4760-A1C2-68E2E9289AA5}"/>
              </a:ext>
            </a:extLst>
          </p:cNvPr>
          <p:cNvSpPr>
            <a:spLocks noEditPoints="1"/>
          </p:cNvSpPr>
          <p:nvPr/>
        </p:nvSpPr>
        <p:spPr bwMode="auto">
          <a:xfrm>
            <a:off x="9905044" y="1501761"/>
            <a:ext cx="270746" cy="237350"/>
          </a:xfrm>
          <a:custGeom>
            <a:avLst/>
            <a:gdLst>
              <a:gd name="T0" fmla="*/ 95 w 96"/>
              <a:gd name="T1" fmla="*/ 29 h 84"/>
              <a:gd name="T2" fmla="*/ 73 w 96"/>
              <a:gd name="T3" fmla="*/ 7 h 84"/>
              <a:gd name="T4" fmla="*/ 72 w 96"/>
              <a:gd name="T5" fmla="*/ 6 h 84"/>
              <a:gd name="T6" fmla="*/ 67 w 96"/>
              <a:gd name="T7" fmla="*/ 6 h 84"/>
              <a:gd name="T8" fmla="*/ 61 w 96"/>
              <a:gd name="T9" fmla="*/ 1 h 84"/>
              <a:gd name="T10" fmla="*/ 60 w 96"/>
              <a:gd name="T11" fmla="*/ 0 h 84"/>
              <a:gd name="T12" fmla="*/ 36 w 96"/>
              <a:gd name="T13" fmla="*/ 0 h 84"/>
              <a:gd name="T14" fmla="*/ 35 w 96"/>
              <a:gd name="T15" fmla="*/ 1 h 84"/>
              <a:gd name="T16" fmla="*/ 29 w 96"/>
              <a:gd name="T17" fmla="*/ 6 h 84"/>
              <a:gd name="T18" fmla="*/ 24 w 96"/>
              <a:gd name="T19" fmla="*/ 6 h 84"/>
              <a:gd name="T20" fmla="*/ 23 w 96"/>
              <a:gd name="T21" fmla="*/ 7 h 84"/>
              <a:gd name="T22" fmla="*/ 1 w 96"/>
              <a:gd name="T23" fmla="*/ 29 h 84"/>
              <a:gd name="T24" fmla="*/ 1 w 96"/>
              <a:gd name="T25" fmla="*/ 31 h 84"/>
              <a:gd name="T26" fmla="*/ 13 w 96"/>
              <a:gd name="T27" fmla="*/ 43 h 84"/>
              <a:gd name="T28" fmla="*/ 15 w 96"/>
              <a:gd name="T29" fmla="*/ 43 h 84"/>
              <a:gd name="T30" fmla="*/ 24 w 96"/>
              <a:gd name="T31" fmla="*/ 37 h 84"/>
              <a:gd name="T32" fmla="*/ 24 w 96"/>
              <a:gd name="T33" fmla="*/ 82 h 84"/>
              <a:gd name="T34" fmla="*/ 26 w 96"/>
              <a:gd name="T35" fmla="*/ 84 h 84"/>
              <a:gd name="T36" fmla="*/ 70 w 96"/>
              <a:gd name="T37" fmla="*/ 84 h 84"/>
              <a:gd name="T38" fmla="*/ 72 w 96"/>
              <a:gd name="T39" fmla="*/ 82 h 84"/>
              <a:gd name="T40" fmla="*/ 72 w 96"/>
              <a:gd name="T41" fmla="*/ 37 h 84"/>
              <a:gd name="T42" fmla="*/ 81 w 96"/>
              <a:gd name="T43" fmla="*/ 43 h 84"/>
              <a:gd name="T44" fmla="*/ 83 w 96"/>
              <a:gd name="T45" fmla="*/ 43 h 84"/>
              <a:gd name="T46" fmla="*/ 95 w 96"/>
              <a:gd name="T47" fmla="*/ 31 h 84"/>
              <a:gd name="T48" fmla="*/ 95 w 96"/>
              <a:gd name="T49" fmla="*/ 29 h 84"/>
              <a:gd name="T50" fmla="*/ 55 w 96"/>
              <a:gd name="T51" fmla="*/ 4 h 84"/>
              <a:gd name="T52" fmla="*/ 48 w 96"/>
              <a:gd name="T53" fmla="*/ 11 h 84"/>
              <a:gd name="T54" fmla="*/ 41 w 96"/>
              <a:gd name="T55" fmla="*/ 4 h 84"/>
              <a:gd name="T56" fmla="*/ 55 w 96"/>
              <a:gd name="T57" fmla="*/ 4 h 84"/>
              <a:gd name="T58" fmla="*/ 42 w 96"/>
              <a:gd name="T59" fmla="*/ 17 h 84"/>
              <a:gd name="T60" fmla="*/ 33 w 96"/>
              <a:gd name="T61" fmla="*/ 8 h 84"/>
              <a:gd name="T62" fmla="*/ 36 w 96"/>
              <a:gd name="T63" fmla="*/ 5 h 84"/>
              <a:gd name="T64" fmla="*/ 45 w 96"/>
              <a:gd name="T65" fmla="*/ 14 h 84"/>
              <a:gd name="T66" fmla="*/ 42 w 96"/>
              <a:gd name="T67" fmla="*/ 17 h 84"/>
              <a:gd name="T68" fmla="*/ 48 w 96"/>
              <a:gd name="T69" fmla="*/ 36 h 84"/>
              <a:gd name="T70" fmla="*/ 46 w 96"/>
              <a:gd name="T71" fmla="*/ 34 h 84"/>
              <a:gd name="T72" fmla="*/ 46 w 96"/>
              <a:gd name="T73" fmla="*/ 14 h 84"/>
              <a:gd name="T74" fmla="*/ 48 w 96"/>
              <a:gd name="T75" fmla="*/ 12 h 84"/>
              <a:gd name="T76" fmla="*/ 50 w 96"/>
              <a:gd name="T77" fmla="*/ 14 h 84"/>
              <a:gd name="T78" fmla="*/ 50 w 96"/>
              <a:gd name="T79" fmla="*/ 34 h 84"/>
              <a:gd name="T80" fmla="*/ 48 w 96"/>
              <a:gd name="T81" fmla="*/ 36 h 84"/>
              <a:gd name="T82" fmla="*/ 54 w 96"/>
              <a:gd name="T83" fmla="*/ 17 h 84"/>
              <a:gd name="T84" fmla="*/ 51 w 96"/>
              <a:gd name="T85" fmla="*/ 14 h 84"/>
              <a:gd name="T86" fmla="*/ 60 w 96"/>
              <a:gd name="T87" fmla="*/ 5 h 84"/>
              <a:gd name="T88" fmla="*/ 63 w 96"/>
              <a:gd name="T89" fmla="*/ 8 h 84"/>
              <a:gd name="T90" fmla="*/ 54 w 96"/>
              <a:gd name="T91" fmla="*/ 1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84">
                <a:moveTo>
                  <a:pt x="95" y="29"/>
                </a:moveTo>
                <a:cubicBezTo>
                  <a:pt x="73" y="7"/>
                  <a:pt x="73" y="7"/>
                  <a:pt x="73" y="7"/>
                </a:cubicBezTo>
                <a:cubicBezTo>
                  <a:pt x="73" y="6"/>
                  <a:pt x="73" y="6"/>
                  <a:pt x="72" y="6"/>
                </a:cubicBezTo>
                <a:cubicBezTo>
                  <a:pt x="67" y="6"/>
                  <a:pt x="67" y="6"/>
                  <a:pt x="67" y="6"/>
                </a:cubicBezTo>
                <a:cubicBezTo>
                  <a:pt x="61" y="1"/>
                  <a:pt x="61" y="1"/>
                  <a:pt x="61" y="1"/>
                </a:cubicBezTo>
                <a:cubicBezTo>
                  <a:pt x="61" y="0"/>
                  <a:pt x="60" y="0"/>
                  <a:pt x="60" y="0"/>
                </a:cubicBezTo>
                <a:cubicBezTo>
                  <a:pt x="36" y="0"/>
                  <a:pt x="36" y="0"/>
                  <a:pt x="36" y="0"/>
                </a:cubicBezTo>
                <a:cubicBezTo>
                  <a:pt x="35" y="0"/>
                  <a:pt x="35" y="0"/>
                  <a:pt x="35" y="1"/>
                </a:cubicBezTo>
                <a:cubicBezTo>
                  <a:pt x="29" y="6"/>
                  <a:pt x="29" y="6"/>
                  <a:pt x="29" y="6"/>
                </a:cubicBezTo>
                <a:cubicBezTo>
                  <a:pt x="24" y="6"/>
                  <a:pt x="24" y="6"/>
                  <a:pt x="24" y="6"/>
                </a:cubicBezTo>
                <a:cubicBezTo>
                  <a:pt x="23" y="6"/>
                  <a:pt x="23" y="6"/>
                  <a:pt x="23" y="7"/>
                </a:cubicBezTo>
                <a:cubicBezTo>
                  <a:pt x="1" y="29"/>
                  <a:pt x="1" y="29"/>
                  <a:pt x="1" y="29"/>
                </a:cubicBezTo>
                <a:cubicBezTo>
                  <a:pt x="0" y="29"/>
                  <a:pt x="0" y="31"/>
                  <a:pt x="1" y="31"/>
                </a:cubicBezTo>
                <a:cubicBezTo>
                  <a:pt x="13" y="43"/>
                  <a:pt x="13" y="43"/>
                  <a:pt x="13" y="43"/>
                </a:cubicBezTo>
                <a:cubicBezTo>
                  <a:pt x="13" y="44"/>
                  <a:pt x="15" y="44"/>
                  <a:pt x="15" y="43"/>
                </a:cubicBezTo>
                <a:cubicBezTo>
                  <a:pt x="24" y="37"/>
                  <a:pt x="24" y="37"/>
                  <a:pt x="24" y="37"/>
                </a:cubicBezTo>
                <a:cubicBezTo>
                  <a:pt x="24" y="82"/>
                  <a:pt x="24" y="82"/>
                  <a:pt x="24" y="82"/>
                </a:cubicBezTo>
                <a:cubicBezTo>
                  <a:pt x="24" y="83"/>
                  <a:pt x="25" y="84"/>
                  <a:pt x="26" y="84"/>
                </a:cubicBezTo>
                <a:cubicBezTo>
                  <a:pt x="70" y="84"/>
                  <a:pt x="70" y="84"/>
                  <a:pt x="70" y="84"/>
                </a:cubicBezTo>
                <a:cubicBezTo>
                  <a:pt x="71" y="84"/>
                  <a:pt x="72" y="83"/>
                  <a:pt x="72" y="82"/>
                </a:cubicBezTo>
                <a:cubicBezTo>
                  <a:pt x="72" y="37"/>
                  <a:pt x="72" y="37"/>
                  <a:pt x="72" y="37"/>
                </a:cubicBezTo>
                <a:cubicBezTo>
                  <a:pt x="81" y="43"/>
                  <a:pt x="81" y="43"/>
                  <a:pt x="81" y="43"/>
                </a:cubicBezTo>
                <a:cubicBezTo>
                  <a:pt x="81" y="44"/>
                  <a:pt x="83" y="44"/>
                  <a:pt x="83" y="43"/>
                </a:cubicBezTo>
                <a:cubicBezTo>
                  <a:pt x="95" y="31"/>
                  <a:pt x="95" y="31"/>
                  <a:pt x="95" y="31"/>
                </a:cubicBezTo>
                <a:cubicBezTo>
                  <a:pt x="96" y="31"/>
                  <a:pt x="96" y="29"/>
                  <a:pt x="95" y="29"/>
                </a:cubicBezTo>
                <a:close/>
                <a:moveTo>
                  <a:pt x="55" y="4"/>
                </a:moveTo>
                <a:cubicBezTo>
                  <a:pt x="48" y="11"/>
                  <a:pt x="48" y="11"/>
                  <a:pt x="48" y="11"/>
                </a:cubicBezTo>
                <a:cubicBezTo>
                  <a:pt x="41" y="4"/>
                  <a:pt x="41" y="4"/>
                  <a:pt x="41" y="4"/>
                </a:cubicBezTo>
                <a:lnTo>
                  <a:pt x="55" y="4"/>
                </a:lnTo>
                <a:close/>
                <a:moveTo>
                  <a:pt x="42" y="17"/>
                </a:moveTo>
                <a:cubicBezTo>
                  <a:pt x="33" y="8"/>
                  <a:pt x="33" y="8"/>
                  <a:pt x="33" y="8"/>
                </a:cubicBezTo>
                <a:cubicBezTo>
                  <a:pt x="36" y="5"/>
                  <a:pt x="36" y="5"/>
                  <a:pt x="36" y="5"/>
                </a:cubicBezTo>
                <a:cubicBezTo>
                  <a:pt x="45" y="14"/>
                  <a:pt x="45" y="14"/>
                  <a:pt x="45" y="14"/>
                </a:cubicBezTo>
                <a:lnTo>
                  <a:pt x="42" y="17"/>
                </a:lnTo>
                <a:close/>
                <a:moveTo>
                  <a:pt x="48" y="36"/>
                </a:moveTo>
                <a:cubicBezTo>
                  <a:pt x="47" y="36"/>
                  <a:pt x="46" y="35"/>
                  <a:pt x="46" y="34"/>
                </a:cubicBezTo>
                <a:cubicBezTo>
                  <a:pt x="46" y="14"/>
                  <a:pt x="46" y="14"/>
                  <a:pt x="46" y="14"/>
                </a:cubicBezTo>
                <a:cubicBezTo>
                  <a:pt x="46" y="13"/>
                  <a:pt x="47" y="12"/>
                  <a:pt x="48" y="12"/>
                </a:cubicBezTo>
                <a:cubicBezTo>
                  <a:pt x="49" y="12"/>
                  <a:pt x="50" y="13"/>
                  <a:pt x="50" y="14"/>
                </a:cubicBezTo>
                <a:cubicBezTo>
                  <a:pt x="50" y="34"/>
                  <a:pt x="50" y="34"/>
                  <a:pt x="50" y="34"/>
                </a:cubicBezTo>
                <a:cubicBezTo>
                  <a:pt x="50" y="35"/>
                  <a:pt x="49" y="36"/>
                  <a:pt x="48" y="36"/>
                </a:cubicBezTo>
                <a:close/>
                <a:moveTo>
                  <a:pt x="54" y="17"/>
                </a:moveTo>
                <a:cubicBezTo>
                  <a:pt x="51" y="14"/>
                  <a:pt x="51" y="14"/>
                  <a:pt x="51" y="14"/>
                </a:cubicBezTo>
                <a:cubicBezTo>
                  <a:pt x="60" y="5"/>
                  <a:pt x="60" y="5"/>
                  <a:pt x="60" y="5"/>
                </a:cubicBezTo>
                <a:cubicBezTo>
                  <a:pt x="63" y="8"/>
                  <a:pt x="63" y="8"/>
                  <a:pt x="63" y="8"/>
                </a:cubicBezTo>
                <a:lnTo>
                  <a:pt x="54" y="1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3" name="Freeform 41">
            <a:extLst>
              <a:ext uri="{FF2B5EF4-FFF2-40B4-BE49-F238E27FC236}">
                <a16:creationId xmlns:a16="http://schemas.microsoft.com/office/drawing/2014/main" id="{ABE9086C-E5D5-3120-352C-06721CF2550E}"/>
              </a:ext>
            </a:extLst>
          </p:cNvPr>
          <p:cNvSpPr>
            <a:spLocks noEditPoints="1"/>
          </p:cNvSpPr>
          <p:nvPr/>
        </p:nvSpPr>
        <p:spPr bwMode="auto">
          <a:xfrm>
            <a:off x="7356831" y="1501760"/>
            <a:ext cx="270746" cy="237350"/>
          </a:xfrm>
          <a:custGeom>
            <a:avLst/>
            <a:gdLst>
              <a:gd name="T0" fmla="*/ 95 w 96"/>
              <a:gd name="T1" fmla="*/ 29 h 84"/>
              <a:gd name="T2" fmla="*/ 73 w 96"/>
              <a:gd name="T3" fmla="*/ 7 h 84"/>
              <a:gd name="T4" fmla="*/ 72 w 96"/>
              <a:gd name="T5" fmla="*/ 6 h 84"/>
              <a:gd name="T6" fmla="*/ 67 w 96"/>
              <a:gd name="T7" fmla="*/ 6 h 84"/>
              <a:gd name="T8" fmla="*/ 61 w 96"/>
              <a:gd name="T9" fmla="*/ 1 h 84"/>
              <a:gd name="T10" fmla="*/ 60 w 96"/>
              <a:gd name="T11" fmla="*/ 0 h 84"/>
              <a:gd name="T12" fmla="*/ 36 w 96"/>
              <a:gd name="T13" fmla="*/ 0 h 84"/>
              <a:gd name="T14" fmla="*/ 35 w 96"/>
              <a:gd name="T15" fmla="*/ 1 h 84"/>
              <a:gd name="T16" fmla="*/ 29 w 96"/>
              <a:gd name="T17" fmla="*/ 6 h 84"/>
              <a:gd name="T18" fmla="*/ 24 w 96"/>
              <a:gd name="T19" fmla="*/ 6 h 84"/>
              <a:gd name="T20" fmla="*/ 23 w 96"/>
              <a:gd name="T21" fmla="*/ 7 h 84"/>
              <a:gd name="T22" fmla="*/ 1 w 96"/>
              <a:gd name="T23" fmla="*/ 29 h 84"/>
              <a:gd name="T24" fmla="*/ 1 w 96"/>
              <a:gd name="T25" fmla="*/ 31 h 84"/>
              <a:gd name="T26" fmla="*/ 13 w 96"/>
              <a:gd name="T27" fmla="*/ 43 h 84"/>
              <a:gd name="T28" fmla="*/ 15 w 96"/>
              <a:gd name="T29" fmla="*/ 43 h 84"/>
              <a:gd name="T30" fmla="*/ 24 w 96"/>
              <a:gd name="T31" fmla="*/ 37 h 84"/>
              <a:gd name="T32" fmla="*/ 24 w 96"/>
              <a:gd name="T33" fmla="*/ 82 h 84"/>
              <a:gd name="T34" fmla="*/ 26 w 96"/>
              <a:gd name="T35" fmla="*/ 84 h 84"/>
              <a:gd name="T36" fmla="*/ 70 w 96"/>
              <a:gd name="T37" fmla="*/ 84 h 84"/>
              <a:gd name="T38" fmla="*/ 72 w 96"/>
              <a:gd name="T39" fmla="*/ 82 h 84"/>
              <a:gd name="T40" fmla="*/ 72 w 96"/>
              <a:gd name="T41" fmla="*/ 37 h 84"/>
              <a:gd name="T42" fmla="*/ 81 w 96"/>
              <a:gd name="T43" fmla="*/ 43 h 84"/>
              <a:gd name="T44" fmla="*/ 83 w 96"/>
              <a:gd name="T45" fmla="*/ 43 h 84"/>
              <a:gd name="T46" fmla="*/ 95 w 96"/>
              <a:gd name="T47" fmla="*/ 31 h 84"/>
              <a:gd name="T48" fmla="*/ 95 w 96"/>
              <a:gd name="T49" fmla="*/ 29 h 84"/>
              <a:gd name="T50" fmla="*/ 55 w 96"/>
              <a:gd name="T51" fmla="*/ 4 h 84"/>
              <a:gd name="T52" fmla="*/ 48 w 96"/>
              <a:gd name="T53" fmla="*/ 11 h 84"/>
              <a:gd name="T54" fmla="*/ 41 w 96"/>
              <a:gd name="T55" fmla="*/ 4 h 84"/>
              <a:gd name="T56" fmla="*/ 55 w 96"/>
              <a:gd name="T57" fmla="*/ 4 h 84"/>
              <a:gd name="T58" fmla="*/ 42 w 96"/>
              <a:gd name="T59" fmla="*/ 17 h 84"/>
              <a:gd name="T60" fmla="*/ 33 w 96"/>
              <a:gd name="T61" fmla="*/ 8 h 84"/>
              <a:gd name="T62" fmla="*/ 36 w 96"/>
              <a:gd name="T63" fmla="*/ 5 h 84"/>
              <a:gd name="T64" fmla="*/ 45 w 96"/>
              <a:gd name="T65" fmla="*/ 14 h 84"/>
              <a:gd name="T66" fmla="*/ 42 w 96"/>
              <a:gd name="T67" fmla="*/ 17 h 84"/>
              <a:gd name="T68" fmla="*/ 48 w 96"/>
              <a:gd name="T69" fmla="*/ 36 h 84"/>
              <a:gd name="T70" fmla="*/ 46 w 96"/>
              <a:gd name="T71" fmla="*/ 34 h 84"/>
              <a:gd name="T72" fmla="*/ 46 w 96"/>
              <a:gd name="T73" fmla="*/ 14 h 84"/>
              <a:gd name="T74" fmla="*/ 48 w 96"/>
              <a:gd name="T75" fmla="*/ 12 h 84"/>
              <a:gd name="T76" fmla="*/ 50 w 96"/>
              <a:gd name="T77" fmla="*/ 14 h 84"/>
              <a:gd name="T78" fmla="*/ 50 w 96"/>
              <a:gd name="T79" fmla="*/ 34 h 84"/>
              <a:gd name="T80" fmla="*/ 48 w 96"/>
              <a:gd name="T81" fmla="*/ 36 h 84"/>
              <a:gd name="T82" fmla="*/ 54 w 96"/>
              <a:gd name="T83" fmla="*/ 17 h 84"/>
              <a:gd name="T84" fmla="*/ 51 w 96"/>
              <a:gd name="T85" fmla="*/ 14 h 84"/>
              <a:gd name="T86" fmla="*/ 60 w 96"/>
              <a:gd name="T87" fmla="*/ 5 h 84"/>
              <a:gd name="T88" fmla="*/ 63 w 96"/>
              <a:gd name="T89" fmla="*/ 8 h 84"/>
              <a:gd name="T90" fmla="*/ 54 w 96"/>
              <a:gd name="T91" fmla="*/ 1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84">
                <a:moveTo>
                  <a:pt x="95" y="29"/>
                </a:moveTo>
                <a:cubicBezTo>
                  <a:pt x="73" y="7"/>
                  <a:pt x="73" y="7"/>
                  <a:pt x="73" y="7"/>
                </a:cubicBezTo>
                <a:cubicBezTo>
                  <a:pt x="73" y="6"/>
                  <a:pt x="73" y="6"/>
                  <a:pt x="72" y="6"/>
                </a:cubicBezTo>
                <a:cubicBezTo>
                  <a:pt x="67" y="6"/>
                  <a:pt x="67" y="6"/>
                  <a:pt x="67" y="6"/>
                </a:cubicBezTo>
                <a:cubicBezTo>
                  <a:pt x="61" y="1"/>
                  <a:pt x="61" y="1"/>
                  <a:pt x="61" y="1"/>
                </a:cubicBezTo>
                <a:cubicBezTo>
                  <a:pt x="61" y="0"/>
                  <a:pt x="60" y="0"/>
                  <a:pt x="60" y="0"/>
                </a:cubicBezTo>
                <a:cubicBezTo>
                  <a:pt x="36" y="0"/>
                  <a:pt x="36" y="0"/>
                  <a:pt x="36" y="0"/>
                </a:cubicBezTo>
                <a:cubicBezTo>
                  <a:pt x="35" y="0"/>
                  <a:pt x="35" y="0"/>
                  <a:pt x="35" y="1"/>
                </a:cubicBezTo>
                <a:cubicBezTo>
                  <a:pt x="29" y="6"/>
                  <a:pt x="29" y="6"/>
                  <a:pt x="29" y="6"/>
                </a:cubicBezTo>
                <a:cubicBezTo>
                  <a:pt x="24" y="6"/>
                  <a:pt x="24" y="6"/>
                  <a:pt x="24" y="6"/>
                </a:cubicBezTo>
                <a:cubicBezTo>
                  <a:pt x="23" y="6"/>
                  <a:pt x="23" y="6"/>
                  <a:pt x="23" y="7"/>
                </a:cubicBezTo>
                <a:cubicBezTo>
                  <a:pt x="1" y="29"/>
                  <a:pt x="1" y="29"/>
                  <a:pt x="1" y="29"/>
                </a:cubicBezTo>
                <a:cubicBezTo>
                  <a:pt x="0" y="29"/>
                  <a:pt x="0" y="31"/>
                  <a:pt x="1" y="31"/>
                </a:cubicBezTo>
                <a:cubicBezTo>
                  <a:pt x="13" y="43"/>
                  <a:pt x="13" y="43"/>
                  <a:pt x="13" y="43"/>
                </a:cubicBezTo>
                <a:cubicBezTo>
                  <a:pt x="13" y="44"/>
                  <a:pt x="15" y="44"/>
                  <a:pt x="15" y="43"/>
                </a:cubicBezTo>
                <a:cubicBezTo>
                  <a:pt x="24" y="37"/>
                  <a:pt x="24" y="37"/>
                  <a:pt x="24" y="37"/>
                </a:cubicBezTo>
                <a:cubicBezTo>
                  <a:pt x="24" y="82"/>
                  <a:pt x="24" y="82"/>
                  <a:pt x="24" y="82"/>
                </a:cubicBezTo>
                <a:cubicBezTo>
                  <a:pt x="24" y="83"/>
                  <a:pt x="25" y="84"/>
                  <a:pt x="26" y="84"/>
                </a:cubicBezTo>
                <a:cubicBezTo>
                  <a:pt x="70" y="84"/>
                  <a:pt x="70" y="84"/>
                  <a:pt x="70" y="84"/>
                </a:cubicBezTo>
                <a:cubicBezTo>
                  <a:pt x="71" y="84"/>
                  <a:pt x="72" y="83"/>
                  <a:pt x="72" y="82"/>
                </a:cubicBezTo>
                <a:cubicBezTo>
                  <a:pt x="72" y="37"/>
                  <a:pt x="72" y="37"/>
                  <a:pt x="72" y="37"/>
                </a:cubicBezTo>
                <a:cubicBezTo>
                  <a:pt x="81" y="43"/>
                  <a:pt x="81" y="43"/>
                  <a:pt x="81" y="43"/>
                </a:cubicBezTo>
                <a:cubicBezTo>
                  <a:pt x="81" y="44"/>
                  <a:pt x="83" y="44"/>
                  <a:pt x="83" y="43"/>
                </a:cubicBezTo>
                <a:cubicBezTo>
                  <a:pt x="95" y="31"/>
                  <a:pt x="95" y="31"/>
                  <a:pt x="95" y="31"/>
                </a:cubicBezTo>
                <a:cubicBezTo>
                  <a:pt x="96" y="31"/>
                  <a:pt x="96" y="29"/>
                  <a:pt x="95" y="29"/>
                </a:cubicBezTo>
                <a:close/>
                <a:moveTo>
                  <a:pt x="55" y="4"/>
                </a:moveTo>
                <a:cubicBezTo>
                  <a:pt x="48" y="11"/>
                  <a:pt x="48" y="11"/>
                  <a:pt x="48" y="11"/>
                </a:cubicBezTo>
                <a:cubicBezTo>
                  <a:pt x="41" y="4"/>
                  <a:pt x="41" y="4"/>
                  <a:pt x="41" y="4"/>
                </a:cubicBezTo>
                <a:lnTo>
                  <a:pt x="55" y="4"/>
                </a:lnTo>
                <a:close/>
                <a:moveTo>
                  <a:pt x="42" y="17"/>
                </a:moveTo>
                <a:cubicBezTo>
                  <a:pt x="33" y="8"/>
                  <a:pt x="33" y="8"/>
                  <a:pt x="33" y="8"/>
                </a:cubicBezTo>
                <a:cubicBezTo>
                  <a:pt x="36" y="5"/>
                  <a:pt x="36" y="5"/>
                  <a:pt x="36" y="5"/>
                </a:cubicBezTo>
                <a:cubicBezTo>
                  <a:pt x="45" y="14"/>
                  <a:pt x="45" y="14"/>
                  <a:pt x="45" y="14"/>
                </a:cubicBezTo>
                <a:lnTo>
                  <a:pt x="42" y="17"/>
                </a:lnTo>
                <a:close/>
                <a:moveTo>
                  <a:pt x="48" y="36"/>
                </a:moveTo>
                <a:cubicBezTo>
                  <a:pt x="47" y="36"/>
                  <a:pt x="46" y="35"/>
                  <a:pt x="46" y="34"/>
                </a:cubicBezTo>
                <a:cubicBezTo>
                  <a:pt x="46" y="14"/>
                  <a:pt x="46" y="14"/>
                  <a:pt x="46" y="14"/>
                </a:cubicBezTo>
                <a:cubicBezTo>
                  <a:pt x="46" y="13"/>
                  <a:pt x="47" y="12"/>
                  <a:pt x="48" y="12"/>
                </a:cubicBezTo>
                <a:cubicBezTo>
                  <a:pt x="49" y="12"/>
                  <a:pt x="50" y="13"/>
                  <a:pt x="50" y="14"/>
                </a:cubicBezTo>
                <a:cubicBezTo>
                  <a:pt x="50" y="34"/>
                  <a:pt x="50" y="34"/>
                  <a:pt x="50" y="34"/>
                </a:cubicBezTo>
                <a:cubicBezTo>
                  <a:pt x="50" y="35"/>
                  <a:pt x="49" y="36"/>
                  <a:pt x="48" y="36"/>
                </a:cubicBezTo>
                <a:close/>
                <a:moveTo>
                  <a:pt x="54" y="17"/>
                </a:moveTo>
                <a:cubicBezTo>
                  <a:pt x="51" y="14"/>
                  <a:pt x="51" y="14"/>
                  <a:pt x="51" y="14"/>
                </a:cubicBezTo>
                <a:cubicBezTo>
                  <a:pt x="60" y="5"/>
                  <a:pt x="60" y="5"/>
                  <a:pt x="60" y="5"/>
                </a:cubicBezTo>
                <a:cubicBezTo>
                  <a:pt x="63" y="8"/>
                  <a:pt x="63" y="8"/>
                  <a:pt x="63" y="8"/>
                </a:cubicBezTo>
                <a:lnTo>
                  <a:pt x="54" y="1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41">
            <a:extLst>
              <a:ext uri="{FF2B5EF4-FFF2-40B4-BE49-F238E27FC236}">
                <a16:creationId xmlns:a16="http://schemas.microsoft.com/office/drawing/2014/main" id="{2F3B62E8-1FAD-5B01-AC6B-98C36EDCF2F1}"/>
              </a:ext>
            </a:extLst>
          </p:cNvPr>
          <p:cNvSpPr>
            <a:spLocks noEditPoints="1"/>
          </p:cNvSpPr>
          <p:nvPr/>
        </p:nvSpPr>
        <p:spPr bwMode="auto">
          <a:xfrm>
            <a:off x="7330338" y="5573572"/>
            <a:ext cx="270746" cy="237350"/>
          </a:xfrm>
          <a:custGeom>
            <a:avLst/>
            <a:gdLst>
              <a:gd name="T0" fmla="*/ 95 w 96"/>
              <a:gd name="T1" fmla="*/ 29 h 84"/>
              <a:gd name="T2" fmla="*/ 73 w 96"/>
              <a:gd name="T3" fmla="*/ 7 h 84"/>
              <a:gd name="T4" fmla="*/ 72 w 96"/>
              <a:gd name="T5" fmla="*/ 6 h 84"/>
              <a:gd name="T6" fmla="*/ 67 w 96"/>
              <a:gd name="T7" fmla="*/ 6 h 84"/>
              <a:gd name="T8" fmla="*/ 61 w 96"/>
              <a:gd name="T9" fmla="*/ 1 h 84"/>
              <a:gd name="T10" fmla="*/ 60 w 96"/>
              <a:gd name="T11" fmla="*/ 0 h 84"/>
              <a:gd name="T12" fmla="*/ 36 w 96"/>
              <a:gd name="T13" fmla="*/ 0 h 84"/>
              <a:gd name="T14" fmla="*/ 35 w 96"/>
              <a:gd name="T15" fmla="*/ 1 h 84"/>
              <a:gd name="T16" fmla="*/ 29 w 96"/>
              <a:gd name="T17" fmla="*/ 6 h 84"/>
              <a:gd name="T18" fmla="*/ 24 w 96"/>
              <a:gd name="T19" fmla="*/ 6 h 84"/>
              <a:gd name="T20" fmla="*/ 23 w 96"/>
              <a:gd name="T21" fmla="*/ 7 h 84"/>
              <a:gd name="T22" fmla="*/ 1 w 96"/>
              <a:gd name="T23" fmla="*/ 29 h 84"/>
              <a:gd name="T24" fmla="*/ 1 w 96"/>
              <a:gd name="T25" fmla="*/ 31 h 84"/>
              <a:gd name="T26" fmla="*/ 13 w 96"/>
              <a:gd name="T27" fmla="*/ 43 h 84"/>
              <a:gd name="T28" fmla="*/ 15 w 96"/>
              <a:gd name="T29" fmla="*/ 43 h 84"/>
              <a:gd name="T30" fmla="*/ 24 w 96"/>
              <a:gd name="T31" fmla="*/ 37 h 84"/>
              <a:gd name="T32" fmla="*/ 24 w 96"/>
              <a:gd name="T33" fmla="*/ 82 h 84"/>
              <a:gd name="T34" fmla="*/ 26 w 96"/>
              <a:gd name="T35" fmla="*/ 84 h 84"/>
              <a:gd name="T36" fmla="*/ 70 w 96"/>
              <a:gd name="T37" fmla="*/ 84 h 84"/>
              <a:gd name="T38" fmla="*/ 72 w 96"/>
              <a:gd name="T39" fmla="*/ 82 h 84"/>
              <a:gd name="T40" fmla="*/ 72 w 96"/>
              <a:gd name="T41" fmla="*/ 37 h 84"/>
              <a:gd name="T42" fmla="*/ 81 w 96"/>
              <a:gd name="T43" fmla="*/ 43 h 84"/>
              <a:gd name="T44" fmla="*/ 83 w 96"/>
              <a:gd name="T45" fmla="*/ 43 h 84"/>
              <a:gd name="T46" fmla="*/ 95 w 96"/>
              <a:gd name="T47" fmla="*/ 31 h 84"/>
              <a:gd name="T48" fmla="*/ 95 w 96"/>
              <a:gd name="T49" fmla="*/ 29 h 84"/>
              <a:gd name="T50" fmla="*/ 55 w 96"/>
              <a:gd name="T51" fmla="*/ 4 h 84"/>
              <a:gd name="T52" fmla="*/ 48 w 96"/>
              <a:gd name="T53" fmla="*/ 11 h 84"/>
              <a:gd name="T54" fmla="*/ 41 w 96"/>
              <a:gd name="T55" fmla="*/ 4 h 84"/>
              <a:gd name="T56" fmla="*/ 55 w 96"/>
              <a:gd name="T57" fmla="*/ 4 h 84"/>
              <a:gd name="T58" fmla="*/ 42 w 96"/>
              <a:gd name="T59" fmla="*/ 17 h 84"/>
              <a:gd name="T60" fmla="*/ 33 w 96"/>
              <a:gd name="T61" fmla="*/ 8 h 84"/>
              <a:gd name="T62" fmla="*/ 36 w 96"/>
              <a:gd name="T63" fmla="*/ 5 h 84"/>
              <a:gd name="T64" fmla="*/ 45 w 96"/>
              <a:gd name="T65" fmla="*/ 14 h 84"/>
              <a:gd name="T66" fmla="*/ 42 w 96"/>
              <a:gd name="T67" fmla="*/ 17 h 84"/>
              <a:gd name="T68" fmla="*/ 48 w 96"/>
              <a:gd name="T69" fmla="*/ 36 h 84"/>
              <a:gd name="T70" fmla="*/ 46 w 96"/>
              <a:gd name="T71" fmla="*/ 34 h 84"/>
              <a:gd name="T72" fmla="*/ 46 w 96"/>
              <a:gd name="T73" fmla="*/ 14 h 84"/>
              <a:gd name="T74" fmla="*/ 48 w 96"/>
              <a:gd name="T75" fmla="*/ 12 h 84"/>
              <a:gd name="T76" fmla="*/ 50 w 96"/>
              <a:gd name="T77" fmla="*/ 14 h 84"/>
              <a:gd name="T78" fmla="*/ 50 w 96"/>
              <a:gd name="T79" fmla="*/ 34 h 84"/>
              <a:gd name="T80" fmla="*/ 48 w 96"/>
              <a:gd name="T81" fmla="*/ 36 h 84"/>
              <a:gd name="T82" fmla="*/ 54 w 96"/>
              <a:gd name="T83" fmla="*/ 17 h 84"/>
              <a:gd name="T84" fmla="*/ 51 w 96"/>
              <a:gd name="T85" fmla="*/ 14 h 84"/>
              <a:gd name="T86" fmla="*/ 60 w 96"/>
              <a:gd name="T87" fmla="*/ 5 h 84"/>
              <a:gd name="T88" fmla="*/ 63 w 96"/>
              <a:gd name="T89" fmla="*/ 8 h 84"/>
              <a:gd name="T90" fmla="*/ 54 w 96"/>
              <a:gd name="T91" fmla="*/ 1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84">
                <a:moveTo>
                  <a:pt x="95" y="29"/>
                </a:moveTo>
                <a:cubicBezTo>
                  <a:pt x="73" y="7"/>
                  <a:pt x="73" y="7"/>
                  <a:pt x="73" y="7"/>
                </a:cubicBezTo>
                <a:cubicBezTo>
                  <a:pt x="73" y="6"/>
                  <a:pt x="73" y="6"/>
                  <a:pt x="72" y="6"/>
                </a:cubicBezTo>
                <a:cubicBezTo>
                  <a:pt x="67" y="6"/>
                  <a:pt x="67" y="6"/>
                  <a:pt x="67" y="6"/>
                </a:cubicBezTo>
                <a:cubicBezTo>
                  <a:pt x="61" y="1"/>
                  <a:pt x="61" y="1"/>
                  <a:pt x="61" y="1"/>
                </a:cubicBezTo>
                <a:cubicBezTo>
                  <a:pt x="61" y="0"/>
                  <a:pt x="60" y="0"/>
                  <a:pt x="60" y="0"/>
                </a:cubicBezTo>
                <a:cubicBezTo>
                  <a:pt x="36" y="0"/>
                  <a:pt x="36" y="0"/>
                  <a:pt x="36" y="0"/>
                </a:cubicBezTo>
                <a:cubicBezTo>
                  <a:pt x="35" y="0"/>
                  <a:pt x="35" y="0"/>
                  <a:pt x="35" y="1"/>
                </a:cubicBezTo>
                <a:cubicBezTo>
                  <a:pt x="29" y="6"/>
                  <a:pt x="29" y="6"/>
                  <a:pt x="29" y="6"/>
                </a:cubicBezTo>
                <a:cubicBezTo>
                  <a:pt x="24" y="6"/>
                  <a:pt x="24" y="6"/>
                  <a:pt x="24" y="6"/>
                </a:cubicBezTo>
                <a:cubicBezTo>
                  <a:pt x="23" y="6"/>
                  <a:pt x="23" y="6"/>
                  <a:pt x="23" y="7"/>
                </a:cubicBezTo>
                <a:cubicBezTo>
                  <a:pt x="1" y="29"/>
                  <a:pt x="1" y="29"/>
                  <a:pt x="1" y="29"/>
                </a:cubicBezTo>
                <a:cubicBezTo>
                  <a:pt x="0" y="29"/>
                  <a:pt x="0" y="31"/>
                  <a:pt x="1" y="31"/>
                </a:cubicBezTo>
                <a:cubicBezTo>
                  <a:pt x="13" y="43"/>
                  <a:pt x="13" y="43"/>
                  <a:pt x="13" y="43"/>
                </a:cubicBezTo>
                <a:cubicBezTo>
                  <a:pt x="13" y="44"/>
                  <a:pt x="15" y="44"/>
                  <a:pt x="15" y="43"/>
                </a:cubicBezTo>
                <a:cubicBezTo>
                  <a:pt x="24" y="37"/>
                  <a:pt x="24" y="37"/>
                  <a:pt x="24" y="37"/>
                </a:cubicBezTo>
                <a:cubicBezTo>
                  <a:pt x="24" y="82"/>
                  <a:pt x="24" y="82"/>
                  <a:pt x="24" y="82"/>
                </a:cubicBezTo>
                <a:cubicBezTo>
                  <a:pt x="24" y="83"/>
                  <a:pt x="25" y="84"/>
                  <a:pt x="26" y="84"/>
                </a:cubicBezTo>
                <a:cubicBezTo>
                  <a:pt x="70" y="84"/>
                  <a:pt x="70" y="84"/>
                  <a:pt x="70" y="84"/>
                </a:cubicBezTo>
                <a:cubicBezTo>
                  <a:pt x="71" y="84"/>
                  <a:pt x="72" y="83"/>
                  <a:pt x="72" y="82"/>
                </a:cubicBezTo>
                <a:cubicBezTo>
                  <a:pt x="72" y="37"/>
                  <a:pt x="72" y="37"/>
                  <a:pt x="72" y="37"/>
                </a:cubicBezTo>
                <a:cubicBezTo>
                  <a:pt x="81" y="43"/>
                  <a:pt x="81" y="43"/>
                  <a:pt x="81" y="43"/>
                </a:cubicBezTo>
                <a:cubicBezTo>
                  <a:pt x="81" y="44"/>
                  <a:pt x="83" y="44"/>
                  <a:pt x="83" y="43"/>
                </a:cubicBezTo>
                <a:cubicBezTo>
                  <a:pt x="95" y="31"/>
                  <a:pt x="95" y="31"/>
                  <a:pt x="95" y="31"/>
                </a:cubicBezTo>
                <a:cubicBezTo>
                  <a:pt x="96" y="31"/>
                  <a:pt x="96" y="29"/>
                  <a:pt x="95" y="29"/>
                </a:cubicBezTo>
                <a:close/>
                <a:moveTo>
                  <a:pt x="55" y="4"/>
                </a:moveTo>
                <a:cubicBezTo>
                  <a:pt x="48" y="11"/>
                  <a:pt x="48" y="11"/>
                  <a:pt x="48" y="11"/>
                </a:cubicBezTo>
                <a:cubicBezTo>
                  <a:pt x="41" y="4"/>
                  <a:pt x="41" y="4"/>
                  <a:pt x="41" y="4"/>
                </a:cubicBezTo>
                <a:lnTo>
                  <a:pt x="55" y="4"/>
                </a:lnTo>
                <a:close/>
                <a:moveTo>
                  <a:pt x="42" y="17"/>
                </a:moveTo>
                <a:cubicBezTo>
                  <a:pt x="33" y="8"/>
                  <a:pt x="33" y="8"/>
                  <a:pt x="33" y="8"/>
                </a:cubicBezTo>
                <a:cubicBezTo>
                  <a:pt x="36" y="5"/>
                  <a:pt x="36" y="5"/>
                  <a:pt x="36" y="5"/>
                </a:cubicBezTo>
                <a:cubicBezTo>
                  <a:pt x="45" y="14"/>
                  <a:pt x="45" y="14"/>
                  <a:pt x="45" y="14"/>
                </a:cubicBezTo>
                <a:lnTo>
                  <a:pt x="42" y="17"/>
                </a:lnTo>
                <a:close/>
                <a:moveTo>
                  <a:pt x="48" y="36"/>
                </a:moveTo>
                <a:cubicBezTo>
                  <a:pt x="47" y="36"/>
                  <a:pt x="46" y="35"/>
                  <a:pt x="46" y="34"/>
                </a:cubicBezTo>
                <a:cubicBezTo>
                  <a:pt x="46" y="14"/>
                  <a:pt x="46" y="14"/>
                  <a:pt x="46" y="14"/>
                </a:cubicBezTo>
                <a:cubicBezTo>
                  <a:pt x="46" y="13"/>
                  <a:pt x="47" y="12"/>
                  <a:pt x="48" y="12"/>
                </a:cubicBezTo>
                <a:cubicBezTo>
                  <a:pt x="49" y="12"/>
                  <a:pt x="50" y="13"/>
                  <a:pt x="50" y="14"/>
                </a:cubicBezTo>
                <a:cubicBezTo>
                  <a:pt x="50" y="34"/>
                  <a:pt x="50" y="34"/>
                  <a:pt x="50" y="34"/>
                </a:cubicBezTo>
                <a:cubicBezTo>
                  <a:pt x="50" y="35"/>
                  <a:pt x="49" y="36"/>
                  <a:pt x="48" y="36"/>
                </a:cubicBezTo>
                <a:close/>
                <a:moveTo>
                  <a:pt x="54" y="17"/>
                </a:moveTo>
                <a:cubicBezTo>
                  <a:pt x="51" y="14"/>
                  <a:pt x="51" y="14"/>
                  <a:pt x="51" y="14"/>
                </a:cubicBezTo>
                <a:cubicBezTo>
                  <a:pt x="60" y="5"/>
                  <a:pt x="60" y="5"/>
                  <a:pt x="60" y="5"/>
                </a:cubicBezTo>
                <a:cubicBezTo>
                  <a:pt x="63" y="8"/>
                  <a:pt x="63" y="8"/>
                  <a:pt x="63" y="8"/>
                </a:cubicBezTo>
                <a:lnTo>
                  <a:pt x="54" y="1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41">
            <a:extLst>
              <a:ext uri="{FF2B5EF4-FFF2-40B4-BE49-F238E27FC236}">
                <a16:creationId xmlns:a16="http://schemas.microsoft.com/office/drawing/2014/main" id="{A851EBC2-416B-AFD9-536B-47EE880BEC3B}"/>
              </a:ext>
            </a:extLst>
          </p:cNvPr>
          <p:cNvSpPr>
            <a:spLocks noEditPoints="1"/>
          </p:cNvSpPr>
          <p:nvPr/>
        </p:nvSpPr>
        <p:spPr bwMode="auto">
          <a:xfrm>
            <a:off x="9902492" y="5576088"/>
            <a:ext cx="270746" cy="237350"/>
          </a:xfrm>
          <a:custGeom>
            <a:avLst/>
            <a:gdLst>
              <a:gd name="T0" fmla="*/ 95 w 96"/>
              <a:gd name="T1" fmla="*/ 29 h 84"/>
              <a:gd name="T2" fmla="*/ 73 w 96"/>
              <a:gd name="T3" fmla="*/ 7 h 84"/>
              <a:gd name="T4" fmla="*/ 72 w 96"/>
              <a:gd name="T5" fmla="*/ 6 h 84"/>
              <a:gd name="T6" fmla="*/ 67 w 96"/>
              <a:gd name="T7" fmla="*/ 6 h 84"/>
              <a:gd name="T8" fmla="*/ 61 w 96"/>
              <a:gd name="T9" fmla="*/ 1 h 84"/>
              <a:gd name="T10" fmla="*/ 60 w 96"/>
              <a:gd name="T11" fmla="*/ 0 h 84"/>
              <a:gd name="T12" fmla="*/ 36 w 96"/>
              <a:gd name="T13" fmla="*/ 0 h 84"/>
              <a:gd name="T14" fmla="*/ 35 w 96"/>
              <a:gd name="T15" fmla="*/ 1 h 84"/>
              <a:gd name="T16" fmla="*/ 29 w 96"/>
              <a:gd name="T17" fmla="*/ 6 h 84"/>
              <a:gd name="T18" fmla="*/ 24 w 96"/>
              <a:gd name="T19" fmla="*/ 6 h 84"/>
              <a:gd name="T20" fmla="*/ 23 w 96"/>
              <a:gd name="T21" fmla="*/ 7 h 84"/>
              <a:gd name="T22" fmla="*/ 1 w 96"/>
              <a:gd name="T23" fmla="*/ 29 h 84"/>
              <a:gd name="T24" fmla="*/ 1 w 96"/>
              <a:gd name="T25" fmla="*/ 31 h 84"/>
              <a:gd name="T26" fmla="*/ 13 w 96"/>
              <a:gd name="T27" fmla="*/ 43 h 84"/>
              <a:gd name="T28" fmla="*/ 15 w 96"/>
              <a:gd name="T29" fmla="*/ 43 h 84"/>
              <a:gd name="T30" fmla="*/ 24 w 96"/>
              <a:gd name="T31" fmla="*/ 37 h 84"/>
              <a:gd name="T32" fmla="*/ 24 w 96"/>
              <a:gd name="T33" fmla="*/ 82 h 84"/>
              <a:gd name="T34" fmla="*/ 26 w 96"/>
              <a:gd name="T35" fmla="*/ 84 h 84"/>
              <a:gd name="T36" fmla="*/ 70 w 96"/>
              <a:gd name="T37" fmla="*/ 84 h 84"/>
              <a:gd name="T38" fmla="*/ 72 w 96"/>
              <a:gd name="T39" fmla="*/ 82 h 84"/>
              <a:gd name="T40" fmla="*/ 72 w 96"/>
              <a:gd name="T41" fmla="*/ 37 h 84"/>
              <a:gd name="T42" fmla="*/ 81 w 96"/>
              <a:gd name="T43" fmla="*/ 43 h 84"/>
              <a:gd name="T44" fmla="*/ 83 w 96"/>
              <a:gd name="T45" fmla="*/ 43 h 84"/>
              <a:gd name="T46" fmla="*/ 95 w 96"/>
              <a:gd name="T47" fmla="*/ 31 h 84"/>
              <a:gd name="T48" fmla="*/ 95 w 96"/>
              <a:gd name="T49" fmla="*/ 29 h 84"/>
              <a:gd name="T50" fmla="*/ 55 w 96"/>
              <a:gd name="T51" fmla="*/ 4 h 84"/>
              <a:gd name="T52" fmla="*/ 48 w 96"/>
              <a:gd name="T53" fmla="*/ 11 h 84"/>
              <a:gd name="T54" fmla="*/ 41 w 96"/>
              <a:gd name="T55" fmla="*/ 4 h 84"/>
              <a:gd name="T56" fmla="*/ 55 w 96"/>
              <a:gd name="T57" fmla="*/ 4 h 84"/>
              <a:gd name="T58" fmla="*/ 42 w 96"/>
              <a:gd name="T59" fmla="*/ 17 h 84"/>
              <a:gd name="T60" fmla="*/ 33 w 96"/>
              <a:gd name="T61" fmla="*/ 8 h 84"/>
              <a:gd name="T62" fmla="*/ 36 w 96"/>
              <a:gd name="T63" fmla="*/ 5 h 84"/>
              <a:gd name="T64" fmla="*/ 45 w 96"/>
              <a:gd name="T65" fmla="*/ 14 h 84"/>
              <a:gd name="T66" fmla="*/ 42 w 96"/>
              <a:gd name="T67" fmla="*/ 17 h 84"/>
              <a:gd name="T68" fmla="*/ 48 w 96"/>
              <a:gd name="T69" fmla="*/ 36 h 84"/>
              <a:gd name="T70" fmla="*/ 46 w 96"/>
              <a:gd name="T71" fmla="*/ 34 h 84"/>
              <a:gd name="T72" fmla="*/ 46 w 96"/>
              <a:gd name="T73" fmla="*/ 14 h 84"/>
              <a:gd name="T74" fmla="*/ 48 w 96"/>
              <a:gd name="T75" fmla="*/ 12 h 84"/>
              <a:gd name="T76" fmla="*/ 50 w 96"/>
              <a:gd name="T77" fmla="*/ 14 h 84"/>
              <a:gd name="T78" fmla="*/ 50 w 96"/>
              <a:gd name="T79" fmla="*/ 34 h 84"/>
              <a:gd name="T80" fmla="*/ 48 w 96"/>
              <a:gd name="T81" fmla="*/ 36 h 84"/>
              <a:gd name="T82" fmla="*/ 54 w 96"/>
              <a:gd name="T83" fmla="*/ 17 h 84"/>
              <a:gd name="T84" fmla="*/ 51 w 96"/>
              <a:gd name="T85" fmla="*/ 14 h 84"/>
              <a:gd name="T86" fmla="*/ 60 w 96"/>
              <a:gd name="T87" fmla="*/ 5 h 84"/>
              <a:gd name="T88" fmla="*/ 63 w 96"/>
              <a:gd name="T89" fmla="*/ 8 h 84"/>
              <a:gd name="T90" fmla="*/ 54 w 96"/>
              <a:gd name="T91" fmla="*/ 1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84">
                <a:moveTo>
                  <a:pt x="95" y="29"/>
                </a:moveTo>
                <a:cubicBezTo>
                  <a:pt x="73" y="7"/>
                  <a:pt x="73" y="7"/>
                  <a:pt x="73" y="7"/>
                </a:cubicBezTo>
                <a:cubicBezTo>
                  <a:pt x="73" y="6"/>
                  <a:pt x="73" y="6"/>
                  <a:pt x="72" y="6"/>
                </a:cubicBezTo>
                <a:cubicBezTo>
                  <a:pt x="67" y="6"/>
                  <a:pt x="67" y="6"/>
                  <a:pt x="67" y="6"/>
                </a:cubicBezTo>
                <a:cubicBezTo>
                  <a:pt x="61" y="1"/>
                  <a:pt x="61" y="1"/>
                  <a:pt x="61" y="1"/>
                </a:cubicBezTo>
                <a:cubicBezTo>
                  <a:pt x="61" y="0"/>
                  <a:pt x="60" y="0"/>
                  <a:pt x="60" y="0"/>
                </a:cubicBezTo>
                <a:cubicBezTo>
                  <a:pt x="36" y="0"/>
                  <a:pt x="36" y="0"/>
                  <a:pt x="36" y="0"/>
                </a:cubicBezTo>
                <a:cubicBezTo>
                  <a:pt x="35" y="0"/>
                  <a:pt x="35" y="0"/>
                  <a:pt x="35" y="1"/>
                </a:cubicBezTo>
                <a:cubicBezTo>
                  <a:pt x="29" y="6"/>
                  <a:pt x="29" y="6"/>
                  <a:pt x="29" y="6"/>
                </a:cubicBezTo>
                <a:cubicBezTo>
                  <a:pt x="24" y="6"/>
                  <a:pt x="24" y="6"/>
                  <a:pt x="24" y="6"/>
                </a:cubicBezTo>
                <a:cubicBezTo>
                  <a:pt x="23" y="6"/>
                  <a:pt x="23" y="6"/>
                  <a:pt x="23" y="7"/>
                </a:cubicBezTo>
                <a:cubicBezTo>
                  <a:pt x="1" y="29"/>
                  <a:pt x="1" y="29"/>
                  <a:pt x="1" y="29"/>
                </a:cubicBezTo>
                <a:cubicBezTo>
                  <a:pt x="0" y="29"/>
                  <a:pt x="0" y="31"/>
                  <a:pt x="1" y="31"/>
                </a:cubicBezTo>
                <a:cubicBezTo>
                  <a:pt x="13" y="43"/>
                  <a:pt x="13" y="43"/>
                  <a:pt x="13" y="43"/>
                </a:cubicBezTo>
                <a:cubicBezTo>
                  <a:pt x="13" y="44"/>
                  <a:pt x="15" y="44"/>
                  <a:pt x="15" y="43"/>
                </a:cubicBezTo>
                <a:cubicBezTo>
                  <a:pt x="24" y="37"/>
                  <a:pt x="24" y="37"/>
                  <a:pt x="24" y="37"/>
                </a:cubicBezTo>
                <a:cubicBezTo>
                  <a:pt x="24" y="82"/>
                  <a:pt x="24" y="82"/>
                  <a:pt x="24" y="82"/>
                </a:cubicBezTo>
                <a:cubicBezTo>
                  <a:pt x="24" y="83"/>
                  <a:pt x="25" y="84"/>
                  <a:pt x="26" y="84"/>
                </a:cubicBezTo>
                <a:cubicBezTo>
                  <a:pt x="70" y="84"/>
                  <a:pt x="70" y="84"/>
                  <a:pt x="70" y="84"/>
                </a:cubicBezTo>
                <a:cubicBezTo>
                  <a:pt x="71" y="84"/>
                  <a:pt x="72" y="83"/>
                  <a:pt x="72" y="82"/>
                </a:cubicBezTo>
                <a:cubicBezTo>
                  <a:pt x="72" y="37"/>
                  <a:pt x="72" y="37"/>
                  <a:pt x="72" y="37"/>
                </a:cubicBezTo>
                <a:cubicBezTo>
                  <a:pt x="81" y="43"/>
                  <a:pt x="81" y="43"/>
                  <a:pt x="81" y="43"/>
                </a:cubicBezTo>
                <a:cubicBezTo>
                  <a:pt x="81" y="44"/>
                  <a:pt x="83" y="44"/>
                  <a:pt x="83" y="43"/>
                </a:cubicBezTo>
                <a:cubicBezTo>
                  <a:pt x="95" y="31"/>
                  <a:pt x="95" y="31"/>
                  <a:pt x="95" y="31"/>
                </a:cubicBezTo>
                <a:cubicBezTo>
                  <a:pt x="96" y="31"/>
                  <a:pt x="96" y="29"/>
                  <a:pt x="95" y="29"/>
                </a:cubicBezTo>
                <a:close/>
                <a:moveTo>
                  <a:pt x="55" y="4"/>
                </a:moveTo>
                <a:cubicBezTo>
                  <a:pt x="48" y="11"/>
                  <a:pt x="48" y="11"/>
                  <a:pt x="48" y="11"/>
                </a:cubicBezTo>
                <a:cubicBezTo>
                  <a:pt x="41" y="4"/>
                  <a:pt x="41" y="4"/>
                  <a:pt x="41" y="4"/>
                </a:cubicBezTo>
                <a:lnTo>
                  <a:pt x="55" y="4"/>
                </a:lnTo>
                <a:close/>
                <a:moveTo>
                  <a:pt x="42" y="17"/>
                </a:moveTo>
                <a:cubicBezTo>
                  <a:pt x="33" y="8"/>
                  <a:pt x="33" y="8"/>
                  <a:pt x="33" y="8"/>
                </a:cubicBezTo>
                <a:cubicBezTo>
                  <a:pt x="36" y="5"/>
                  <a:pt x="36" y="5"/>
                  <a:pt x="36" y="5"/>
                </a:cubicBezTo>
                <a:cubicBezTo>
                  <a:pt x="45" y="14"/>
                  <a:pt x="45" y="14"/>
                  <a:pt x="45" y="14"/>
                </a:cubicBezTo>
                <a:lnTo>
                  <a:pt x="42" y="17"/>
                </a:lnTo>
                <a:close/>
                <a:moveTo>
                  <a:pt x="48" y="36"/>
                </a:moveTo>
                <a:cubicBezTo>
                  <a:pt x="47" y="36"/>
                  <a:pt x="46" y="35"/>
                  <a:pt x="46" y="34"/>
                </a:cubicBezTo>
                <a:cubicBezTo>
                  <a:pt x="46" y="14"/>
                  <a:pt x="46" y="14"/>
                  <a:pt x="46" y="14"/>
                </a:cubicBezTo>
                <a:cubicBezTo>
                  <a:pt x="46" y="13"/>
                  <a:pt x="47" y="12"/>
                  <a:pt x="48" y="12"/>
                </a:cubicBezTo>
                <a:cubicBezTo>
                  <a:pt x="49" y="12"/>
                  <a:pt x="50" y="13"/>
                  <a:pt x="50" y="14"/>
                </a:cubicBezTo>
                <a:cubicBezTo>
                  <a:pt x="50" y="34"/>
                  <a:pt x="50" y="34"/>
                  <a:pt x="50" y="34"/>
                </a:cubicBezTo>
                <a:cubicBezTo>
                  <a:pt x="50" y="35"/>
                  <a:pt x="49" y="36"/>
                  <a:pt x="48" y="36"/>
                </a:cubicBezTo>
                <a:close/>
                <a:moveTo>
                  <a:pt x="54" y="17"/>
                </a:moveTo>
                <a:cubicBezTo>
                  <a:pt x="51" y="14"/>
                  <a:pt x="51" y="14"/>
                  <a:pt x="51" y="14"/>
                </a:cubicBezTo>
                <a:cubicBezTo>
                  <a:pt x="60" y="5"/>
                  <a:pt x="60" y="5"/>
                  <a:pt x="60" y="5"/>
                </a:cubicBezTo>
                <a:cubicBezTo>
                  <a:pt x="63" y="8"/>
                  <a:pt x="63" y="8"/>
                  <a:pt x="63" y="8"/>
                </a:cubicBezTo>
                <a:lnTo>
                  <a:pt x="54" y="1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41">
            <a:extLst>
              <a:ext uri="{FF2B5EF4-FFF2-40B4-BE49-F238E27FC236}">
                <a16:creationId xmlns:a16="http://schemas.microsoft.com/office/drawing/2014/main" id="{0ED8135F-12B0-BF1D-C178-0285C6CE2869}"/>
              </a:ext>
            </a:extLst>
          </p:cNvPr>
          <p:cNvSpPr>
            <a:spLocks noEditPoints="1"/>
          </p:cNvSpPr>
          <p:nvPr/>
        </p:nvSpPr>
        <p:spPr bwMode="auto">
          <a:xfrm>
            <a:off x="11021710" y="3538533"/>
            <a:ext cx="270746" cy="237350"/>
          </a:xfrm>
          <a:custGeom>
            <a:avLst/>
            <a:gdLst>
              <a:gd name="T0" fmla="*/ 95 w 96"/>
              <a:gd name="T1" fmla="*/ 29 h 84"/>
              <a:gd name="T2" fmla="*/ 73 w 96"/>
              <a:gd name="T3" fmla="*/ 7 h 84"/>
              <a:gd name="T4" fmla="*/ 72 w 96"/>
              <a:gd name="T5" fmla="*/ 6 h 84"/>
              <a:gd name="T6" fmla="*/ 67 w 96"/>
              <a:gd name="T7" fmla="*/ 6 h 84"/>
              <a:gd name="T8" fmla="*/ 61 w 96"/>
              <a:gd name="T9" fmla="*/ 1 h 84"/>
              <a:gd name="T10" fmla="*/ 60 w 96"/>
              <a:gd name="T11" fmla="*/ 0 h 84"/>
              <a:gd name="T12" fmla="*/ 36 w 96"/>
              <a:gd name="T13" fmla="*/ 0 h 84"/>
              <a:gd name="T14" fmla="*/ 35 w 96"/>
              <a:gd name="T15" fmla="*/ 1 h 84"/>
              <a:gd name="T16" fmla="*/ 29 w 96"/>
              <a:gd name="T17" fmla="*/ 6 h 84"/>
              <a:gd name="T18" fmla="*/ 24 w 96"/>
              <a:gd name="T19" fmla="*/ 6 h 84"/>
              <a:gd name="T20" fmla="*/ 23 w 96"/>
              <a:gd name="T21" fmla="*/ 7 h 84"/>
              <a:gd name="T22" fmla="*/ 1 w 96"/>
              <a:gd name="T23" fmla="*/ 29 h 84"/>
              <a:gd name="T24" fmla="*/ 1 w 96"/>
              <a:gd name="T25" fmla="*/ 31 h 84"/>
              <a:gd name="T26" fmla="*/ 13 w 96"/>
              <a:gd name="T27" fmla="*/ 43 h 84"/>
              <a:gd name="T28" fmla="*/ 15 w 96"/>
              <a:gd name="T29" fmla="*/ 43 h 84"/>
              <a:gd name="T30" fmla="*/ 24 w 96"/>
              <a:gd name="T31" fmla="*/ 37 h 84"/>
              <a:gd name="T32" fmla="*/ 24 w 96"/>
              <a:gd name="T33" fmla="*/ 82 h 84"/>
              <a:gd name="T34" fmla="*/ 26 w 96"/>
              <a:gd name="T35" fmla="*/ 84 h 84"/>
              <a:gd name="T36" fmla="*/ 70 w 96"/>
              <a:gd name="T37" fmla="*/ 84 h 84"/>
              <a:gd name="T38" fmla="*/ 72 w 96"/>
              <a:gd name="T39" fmla="*/ 82 h 84"/>
              <a:gd name="T40" fmla="*/ 72 w 96"/>
              <a:gd name="T41" fmla="*/ 37 h 84"/>
              <a:gd name="T42" fmla="*/ 81 w 96"/>
              <a:gd name="T43" fmla="*/ 43 h 84"/>
              <a:gd name="T44" fmla="*/ 83 w 96"/>
              <a:gd name="T45" fmla="*/ 43 h 84"/>
              <a:gd name="T46" fmla="*/ 95 w 96"/>
              <a:gd name="T47" fmla="*/ 31 h 84"/>
              <a:gd name="T48" fmla="*/ 95 w 96"/>
              <a:gd name="T49" fmla="*/ 29 h 84"/>
              <a:gd name="T50" fmla="*/ 55 w 96"/>
              <a:gd name="T51" fmla="*/ 4 h 84"/>
              <a:gd name="T52" fmla="*/ 48 w 96"/>
              <a:gd name="T53" fmla="*/ 11 h 84"/>
              <a:gd name="T54" fmla="*/ 41 w 96"/>
              <a:gd name="T55" fmla="*/ 4 h 84"/>
              <a:gd name="T56" fmla="*/ 55 w 96"/>
              <a:gd name="T57" fmla="*/ 4 h 84"/>
              <a:gd name="T58" fmla="*/ 42 w 96"/>
              <a:gd name="T59" fmla="*/ 17 h 84"/>
              <a:gd name="T60" fmla="*/ 33 w 96"/>
              <a:gd name="T61" fmla="*/ 8 h 84"/>
              <a:gd name="T62" fmla="*/ 36 w 96"/>
              <a:gd name="T63" fmla="*/ 5 h 84"/>
              <a:gd name="T64" fmla="*/ 45 w 96"/>
              <a:gd name="T65" fmla="*/ 14 h 84"/>
              <a:gd name="T66" fmla="*/ 42 w 96"/>
              <a:gd name="T67" fmla="*/ 17 h 84"/>
              <a:gd name="T68" fmla="*/ 48 w 96"/>
              <a:gd name="T69" fmla="*/ 36 h 84"/>
              <a:gd name="T70" fmla="*/ 46 w 96"/>
              <a:gd name="T71" fmla="*/ 34 h 84"/>
              <a:gd name="T72" fmla="*/ 46 w 96"/>
              <a:gd name="T73" fmla="*/ 14 h 84"/>
              <a:gd name="T74" fmla="*/ 48 w 96"/>
              <a:gd name="T75" fmla="*/ 12 h 84"/>
              <a:gd name="T76" fmla="*/ 50 w 96"/>
              <a:gd name="T77" fmla="*/ 14 h 84"/>
              <a:gd name="T78" fmla="*/ 50 w 96"/>
              <a:gd name="T79" fmla="*/ 34 h 84"/>
              <a:gd name="T80" fmla="*/ 48 w 96"/>
              <a:gd name="T81" fmla="*/ 36 h 84"/>
              <a:gd name="T82" fmla="*/ 54 w 96"/>
              <a:gd name="T83" fmla="*/ 17 h 84"/>
              <a:gd name="T84" fmla="*/ 51 w 96"/>
              <a:gd name="T85" fmla="*/ 14 h 84"/>
              <a:gd name="T86" fmla="*/ 60 w 96"/>
              <a:gd name="T87" fmla="*/ 5 h 84"/>
              <a:gd name="T88" fmla="*/ 63 w 96"/>
              <a:gd name="T89" fmla="*/ 8 h 84"/>
              <a:gd name="T90" fmla="*/ 54 w 96"/>
              <a:gd name="T91" fmla="*/ 1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84">
                <a:moveTo>
                  <a:pt x="95" y="29"/>
                </a:moveTo>
                <a:cubicBezTo>
                  <a:pt x="73" y="7"/>
                  <a:pt x="73" y="7"/>
                  <a:pt x="73" y="7"/>
                </a:cubicBezTo>
                <a:cubicBezTo>
                  <a:pt x="73" y="6"/>
                  <a:pt x="73" y="6"/>
                  <a:pt x="72" y="6"/>
                </a:cubicBezTo>
                <a:cubicBezTo>
                  <a:pt x="67" y="6"/>
                  <a:pt x="67" y="6"/>
                  <a:pt x="67" y="6"/>
                </a:cubicBezTo>
                <a:cubicBezTo>
                  <a:pt x="61" y="1"/>
                  <a:pt x="61" y="1"/>
                  <a:pt x="61" y="1"/>
                </a:cubicBezTo>
                <a:cubicBezTo>
                  <a:pt x="61" y="0"/>
                  <a:pt x="60" y="0"/>
                  <a:pt x="60" y="0"/>
                </a:cubicBezTo>
                <a:cubicBezTo>
                  <a:pt x="36" y="0"/>
                  <a:pt x="36" y="0"/>
                  <a:pt x="36" y="0"/>
                </a:cubicBezTo>
                <a:cubicBezTo>
                  <a:pt x="35" y="0"/>
                  <a:pt x="35" y="0"/>
                  <a:pt x="35" y="1"/>
                </a:cubicBezTo>
                <a:cubicBezTo>
                  <a:pt x="29" y="6"/>
                  <a:pt x="29" y="6"/>
                  <a:pt x="29" y="6"/>
                </a:cubicBezTo>
                <a:cubicBezTo>
                  <a:pt x="24" y="6"/>
                  <a:pt x="24" y="6"/>
                  <a:pt x="24" y="6"/>
                </a:cubicBezTo>
                <a:cubicBezTo>
                  <a:pt x="23" y="6"/>
                  <a:pt x="23" y="6"/>
                  <a:pt x="23" y="7"/>
                </a:cubicBezTo>
                <a:cubicBezTo>
                  <a:pt x="1" y="29"/>
                  <a:pt x="1" y="29"/>
                  <a:pt x="1" y="29"/>
                </a:cubicBezTo>
                <a:cubicBezTo>
                  <a:pt x="0" y="29"/>
                  <a:pt x="0" y="31"/>
                  <a:pt x="1" y="31"/>
                </a:cubicBezTo>
                <a:cubicBezTo>
                  <a:pt x="13" y="43"/>
                  <a:pt x="13" y="43"/>
                  <a:pt x="13" y="43"/>
                </a:cubicBezTo>
                <a:cubicBezTo>
                  <a:pt x="13" y="44"/>
                  <a:pt x="15" y="44"/>
                  <a:pt x="15" y="43"/>
                </a:cubicBezTo>
                <a:cubicBezTo>
                  <a:pt x="24" y="37"/>
                  <a:pt x="24" y="37"/>
                  <a:pt x="24" y="37"/>
                </a:cubicBezTo>
                <a:cubicBezTo>
                  <a:pt x="24" y="82"/>
                  <a:pt x="24" y="82"/>
                  <a:pt x="24" y="82"/>
                </a:cubicBezTo>
                <a:cubicBezTo>
                  <a:pt x="24" y="83"/>
                  <a:pt x="25" y="84"/>
                  <a:pt x="26" y="84"/>
                </a:cubicBezTo>
                <a:cubicBezTo>
                  <a:pt x="70" y="84"/>
                  <a:pt x="70" y="84"/>
                  <a:pt x="70" y="84"/>
                </a:cubicBezTo>
                <a:cubicBezTo>
                  <a:pt x="71" y="84"/>
                  <a:pt x="72" y="83"/>
                  <a:pt x="72" y="82"/>
                </a:cubicBezTo>
                <a:cubicBezTo>
                  <a:pt x="72" y="37"/>
                  <a:pt x="72" y="37"/>
                  <a:pt x="72" y="37"/>
                </a:cubicBezTo>
                <a:cubicBezTo>
                  <a:pt x="81" y="43"/>
                  <a:pt x="81" y="43"/>
                  <a:pt x="81" y="43"/>
                </a:cubicBezTo>
                <a:cubicBezTo>
                  <a:pt x="81" y="44"/>
                  <a:pt x="83" y="44"/>
                  <a:pt x="83" y="43"/>
                </a:cubicBezTo>
                <a:cubicBezTo>
                  <a:pt x="95" y="31"/>
                  <a:pt x="95" y="31"/>
                  <a:pt x="95" y="31"/>
                </a:cubicBezTo>
                <a:cubicBezTo>
                  <a:pt x="96" y="31"/>
                  <a:pt x="96" y="29"/>
                  <a:pt x="95" y="29"/>
                </a:cubicBezTo>
                <a:close/>
                <a:moveTo>
                  <a:pt x="55" y="4"/>
                </a:moveTo>
                <a:cubicBezTo>
                  <a:pt x="48" y="11"/>
                  <a:pt x="48" y="11"/>
                  <a:pt x="48" y="11"/>
                </a:cubicBezTo>
                <a:cubicBezTo>
                  <a:pt x="41" y="4"/>
                  <a:pt x="41" y="4"/>
                  <a:pt x="41" y="4"/>
                </a:cubicBezTo>
                <a:lnTo>
                  <a:pt x="55" y="4"/>
                </a:lnTo>
                <a:close/>
                <a:moveTo>
                  <a:pt x="42" y="17"/>
                </a:moveTo>
                <a:cubicBezTo>
                  <a:pt x="33" y="8"/>
                  <a:pt x="33" y="8"/>
                  <a:pt x="33" y="8"/>
                </a:cubicBezTo>
                <a:cubicBezTo>
                  <a:pt x="36" y="5"/>
                  <a:pt x="36" y="5"/>
                  <a:pt x="36" y="5"/>
                </a:cubicBezTo>
                <a:cubicBezTo>
                  <a:pt x="45" y="14"/>
                  <a:pt x="45" y="14"/>
                  <a:pt x="45" y="14"/>
                </a:cubicBezTo>
                <a:lnTo>
                  <a:pt x="42" y="17"/>
                </a:lnTo>
                <a:close/>
                <a:moveTo>
                  <a:pt x="48" y="36"/>
                </a:moveTo>
                <a:cubicBezTo>
                  <a:pt x="47" y="36"/>
                  <a:pt x="46" y="35"/>
                  <a:pt x="46" y="34"/>
                </a:cubicBezTo>
                <a:cubicBezTo>
                  <a:pt x="46" y="14"/>
                  <a:pt x="46" y="14"/>
                  <a:pt x="46" y="14"/>
                </a:cubicBezTo>
                <a:cubicBezTo>
                  <a:pt x="46" y="13"/>
                  <a:pt x="47" y="12"/>
                  <a:pt x="48" y="12"/>
                </a:cubicBezTo>
                <a:cubicBezTo>
                  <a:pt x="49" y="12"/>
                  <a:pt x="50" y="13"/>
                  <a:pt x="50" y="14"/>
                </a:cubicBezTo>
                <a:cubicBezTo>
                  <a:pt x="50" y="34"/>
                  <a:pt x="50" y="34"/>
                  <a:pt x="50" y="34"/>
                </a:cubicBezTo>
                <a:cubicBezTo>
                  <a:pt x="50" y="35"/>
                  <a:pt x="49" y="36"/>
                  <a:pt x="48" y="36"/>
                </a:cubicBezTo>
                <a:close/>
                <a:moveTo>
                  <a:pt x="54" y="17"/>
                </a:moveTo>
                <a:cubicBezTo>
                  <a:pt x="51" y="14"/>
                  <a:pt x="51" y="14"/>
                  <a:pt x="51" y="14"/>
                </a:cubicBezTo>
                <a:cubicBezTo>
                  <a:pt x="60" y="5"/>
                  <a:pt x="60" y="5"/>
                  <a:pt x="60" y="5"/>
                </a:cubicBezTo>
                <a:cubicBezTo>
                  <a:pt x="63" y="8"/>
                  <a:pt x="63" y="8"/>
                  <a:pt x="63" y="8"/>
                </a:cubicBezTo>
                <a:lnTo>
                  <a:pt x="54" y="1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41">
            <a:extLst>
              <a:ext uri="{FF2B5EF4-FFF2-40B4-BE49-F238E27FC236}">
                <a16:creationId xmlns:a16="http://schemas.microsoft.com/office/drawing/2014/main" id="{E6BE8B85-0F10-CF0A-3B5A-3647C7A40A22}"/>
              </a:ext>
            </a:extLst>
          </p:cNvPr>
          <p:cNvSpPr>
            <a:spLocks noEditPoints="1"/>
          </p:cNvSpPr>
          <p:nvPr/>
        </p:nvSpPr>
        <p:spPr bwMode="auto">
          <a:xfrm>
            <a:off x="6282037" y="3538533"/>
            <a:ext cx="270746" cy="237350"/>
          </a:xfrm>
          <a:custGeom>
            <a:avLst/>
            <a:gdLst>
              <a:gd name="T0" fmla="*/ 95 w 96"/>
              <a:gd name="T1" fmla="*/ 29 h 84"/>
              <a:gd name="T2" fmla="*/ 73 w 96"/>
              <a:gd name="T3" fmla="*/ 7 h 84"/>
              <a:gd name="T4" fmla="*/ 72 w 96"/>
              <a:gd name="T5" fmla="*/ 6 h 84"/>
              <a:gd name="T6" fmla="*/ 67 w 96"/>
              <a:gd name="T7" fmla="*/ 6 h 84"/>
              <a:gd name="T8" fmla="*/ 61 w 96"/>
              <a:gd name="T9" fmla="*/ 1 h 84"/>
              <a:gd name="T10" fmla="*/ 60 w 96"/>
              <a:gd name="T11" fmla="*/ 0 h 84"/>
              <a:gd name="T12" fmla="*/ 36 w 96"/>
              <a:gd name="T13" fmla="*/ 0 h 84"/>
              <a:gd name="T14" fmla="*/ 35 w 96"/>
              <a:gd name="T15" fmla="*/ 1 h 84"/>
              <a:gd name="T16" fmla="*/ 29 w 96"/>
              <a:gd name="T17" fmla="*/ 6 h 84"/>
              <a:gd name="T18" fmla="*/ 24 w 96"/>
              <a:gd name="T19" fmla="*/ 6 h 84"/>
              <a:gd name="T20" fmla="*/ 23 w 96"/>
              <a:gd name="T21" fmla="*/ 7 h 84"/>
              <a:gd name="T22" fmla="*/ 1 w 96"/>
              <a:gd name="T23" fmla="*/ 29 h 84"/>
              <a:gd name="T24" fmla="*/ 1 w 96"/>
              <a:gd name="T25" fmla="*/ 31 h 84"/>
              <a:gd name="T26" fmla="*/ 13 w 96"/>
              <a:gd name="T27" fmla="*/ 43 h 84"/>
              <a:gd name="T28" fmla="*/ 15 w 96"/>
              <a:gd name="T29" fmla="*/ 43 h 84"/>
              <a:gd name="T30" fmla="*/ 24 w 96"/>
              <a:gd name="T31" fmla="*/ 37 h 84"/>
              <a:gd name="T32" fmla="*/ 24 w 96"/>
              <a:gd name="T33" fmla="*/ 82 h 84"/>
              <a:gd name="T34" fmla="*/ 26 w 96"/>
              <a:gd name="T35" fmla="*/ 84 h 84"/>
              <a:gd name="T36" fmla="*/ 70 w 96"/>
              <a:gd name="T37" fmla="*/ 84 h 84"/>
              <a:gd name="T38" fmla="*/ 72 w 96"/>
              <a:gd name="T39" fmla="*/ 82 h 84"/>
              <a:gd name="T40" fmla="*/ 72 w 96"/>
              <a:gd name="T41" fmla="*/ 37 h 84"/>
              <a:gd name="T42" fmla="*/ 81 w 96"/>
              <a:gd name="T43" fmla="*/ 43 h 84"/>
              <a:gd name="T44" fmla="*/ 83 w 96"/>
              <a:gd name="T45" fmla="*/ 43 h 84"/>
              <a:gd name="T46" fmla="*/ 95 w 96"/>
              <a:gd name="T47" fmla="*/ 31 h 84"/>
              <a:gd name="T48" fmla="*/ 95 w 96"/>
              <a:gd name="T49" fmla="*/ 29 h 84"/>
              <a:gd name="T50" fmla="*/ 55 w 96"/>
              <a:gd name="T51" fmla="*/ 4 h 84"/>
              <a:gd name="T52" fmla="*/ 48 w 96"/>
              <a:gd name="T53" fmla="*/ 11 h 84"/>
              <a:gd name="T54" fmla="*/ 41 w 96"/>
              <a:gd name="T55" fmla="*/ 4 h 84"/>
              <a:gd name="T56" fmla="*/ 55 w 96"/>
              <a:gd name="T57" fmla="*/ 4 h 84"/>
              <a:gd name="T58" fmla="*/ 42 w 96"/>
              <a:gd name="T59" fmla="*/ 17 h 84"/>
              <a:gd name="T60" fmla="*/ 33 w 96"/>
              <a:gd name="T61" fmla="*/ 8 h 84"/>
              <a:gd name="T62" fmla="*/ 36 w 96"/>
              <a:gd name="T63" fmla="*/ 5 h 84"/>
              <a:gd name="T64" fmla="*/ 45 w 96"/>
              <a:gd name="T65" fmla="*/ 14 h 84"/>
              <a:gd name="T66" fmla="*/ 42 w 96"/>
              <a:gd name="T67" fmla="*/ 17 h 84"/>
              <a:gd name="T68" fmla="*/ 48 w 96"/>
              <a:gd name="T69" fmla="*/ 36 h 84"/>
              <a:gd name="T70" fmla="*/ 46 w 96"/>
              <a:gd name="T71" fmla="*/ 34 h 84"/>
              <a:gd name="T72" fmla="*/ 46 w 96"/>
              <a:gd name="T73" fmla="*/ 14 h 84"/>
              <a:gd name="T74" fmla="*/ 48 w 96"/>
              <a:gd name="T75" fmla="*/ 12 h 84"/>
              <a:gd name="T76" fmla="*/ 50 w 96"/>
              <a:gd name="T77" fmla="*/ 14 h 84"/>
              <a:gd name="T78" fmla="*/ 50 w 96"/>
              <a:gd name="T79" fmla="*/ 34 h 84"/>
              <a:gd name="T80" fmla="*/ 48 w 96"/>
              <a:gd name="T81" fmla="*/ 36 h 84"/>
              <a:gd name="T82" fmla="*/ 54 w 96"/>
              <a:gd name="T83" fmla="*/ 17 h 84"/>
              <a:gd name="T84" fmla="*/ 51 w 96"/>
              <a:gd name="T85" fmla="*/ 14 h 84"/>
              <a:gd name="T86" fmla="*/ 60 w 96"/>
              <a:gd name="T87" fmla="*/ 5 h 84"/>
              <a:gd name="T88" fmla="*/ 63 w 96"/>
              <a:gd name="T89" fmla="*/ 8 h 84"/>
              <a:gd name="T90" fmla="*/ 54 w 96"/>
              <a:gd name="T91" fmla="*/ 1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84">
                <a:moveTo>
                  <a:pt x="95" y="29"/>
                </a:moveTo>
                <a:cubicBezTo>
                  <a:pt x="73" y="7"/>
                  <a:pt x="73" y="7"/>
                  <a:pt x="73" y="7"/>
                </a:cubicBezTo>
                <a:cubicBezTo>
                  <a:pt x="73" y="6"/>
                  <a:pt x="73" y="6"/>
                  <a:pt x="72" y="6"/>
                </a:cubicBezTo>
                <a:cubicBezTo>
                  <a:pt x="67" y="6"/>
                  <a:pt x="67" y="6"/>
                  <a:pt x="67" y="6"/>
                </a:cubicBezTo>
                <a:cubicBezTo>
                  <a:pt x="61" y="1"/>
                  <a:pt x="61" y="1"/>
                  <a:pt x="61" y="1"/>
                </a:cubicBezTo>
                <a:cubicBezTo>
                  <a:pt x="61" y="0"/>
                  <a:pt x="60" y="0"/>
                  <a:pt x="60" y="0"/>
                </a:cubicBezTo>
                <a:cubicBezTo>
                  <a:pt x="36" y="0"/>
                  <a:pt x="36" y="0"/>
                  <a:pt x="36" y="0"/>
                </a:cubicBezTo>
                <a:cubicBezTo>
                  <a:pt x="35" y="0"/>
                  <a:pt x="35" y="0"/>
                  <a:pt x="35" y="1"/>
                </a:cubicBezTo>
                <a:cubicBezTo>
                  <a:pt x="29" y="6"/>
                  <a:pt x="29" y="6"/>
                  <a:pt x="29" y="6"/>
                </a:cubicBezTo>
                <a:cubicBezTo>
                  <a:pt x="24" y="6"/>
                  <a:pt x="24" y="6"/>
                  <a:pt x="24" y="6"/>
                </a:cubicBezTo>
                <a:cubicBezTo>
                  <a:pt x="23" y="6"/>
                  <a:pt x="23" y="6"/>
                  <a:pt x="23" y="7"/>
                </a:cubicBezTo>
                <a:cubicBezTo>
                  <a:pt x="1" y="29"/>
                  <a:pt x="1" y="29"/>
                  <a:pt x="1" y="29"/>
                </a:cubicBezTo>
                <a:cubicBezTo>
                  <a:pt x="0" y="29"/>
                  <a:pt x="0" y="31"/>
                  <a:pt x="1" y="31"/>
                </a:cubicBezTo>
                <a:cubicBezTo>
                  <a:pt x="13" y="43"/>
                  <a:pt x="13" y="43"/>
                  <a:pt x="13" y="43"/>
                </a:cubicBezTo>
                <a:cubicBezTo>
                  <a:pt x="13" y="44"/>
                  <a:pt x="15" y="44"/>
                  <a:pt x="15" y="43"/>
                </a:cubicBezTo>
                <a:cubicBezTo>
                  <a:pt x="24" y="37"/>
                  <a:pt x="24" y="37"/>
                  <a:pt x="24" y="37"/>
                </a:cubicBezTo>
                <a:cubicBezTo>
                  <a:pt x="24" y="82"/>
                  <a:pt x="24" y="82"/>
                  <a:pt x="24" y="82"/>
                </a:cubicBezTo>
                <a:cubicBezTo>
                  <a:pt x="24" y="83"/>
                  <a:pt x="25" y="84"/>
                  <a:pt x="26" y="84"/>
                </a:cubicBezTo>
                <a:cubicBezTo>
                  <a:pt x="70" y="84"/>
                  <a:pt x="70" y="84"/>
                  <a:pt x="70" y="84"/>
                </a:cubicBezTo>
                <a:cubicBezTo>
                  <a:pt x="71" y="84"/>
                  <a:pt x="72" y="83"/>
                  <a:pt x="72" y="82"/>
                </a:cubicBezTo>
                <a:cubicBezTo>
                  <a:pt x="72" y="37"/>
                  <a:pt x="72" y="37"/>
                  <a:pt x="72" y="37"/>
                </a:cubicBezTo>
                <a:cubicBezTo>
                  <a:pt x="81" y="43"/>
                  <a:pt x="81" y="43"/>
                  <a:pt x="81" y="43"/>
                </a:cubicBezTo>
                <a:cubicBezTo>
                  <a:pt x="81" y="44"/>
                  <a:pt x="83" y="44"/>
                  <a:pt x="83" y="43"/>
                </a:cubicBezTo>
                <a:cubicBezTo>
                  <a:pt x="95" y="31"/>
                  <a:pt x="95" y="31"/>
                  <a:pt x="95" y="31"/>
                </a:cubicBezTo>
                <a:cubicBezTo>
                  <a:pt x="96" y="31"/>
                  <a:pt x="96" y="29"/>
                  <a:pt x="95" y="29"/>
                </a:cubicBezTo>
                <a:close/>
                <a:moveTo>
                  <a:pt x="55" y="4"/>
                </a:moveTo>
                <a:cubicBezTo>
                  <a:pt x="48" y="11"/>
                  <a:pt x="48" y="11"/>
                  <a:pt x="48" y="11"/>
                </a:cubicBezTo>
                <a:cubicBezTo>
                  <a:pt x="41" y="4"/>
                  <a:pt x="41" y="4"/>
                  <a:pt x="41" y="4"/>
                </a:cubicBezTo>
                <a:lnTo>
                  <a:pt x="55" y="4"/>
                </a:lnTo>
                <a:close/>
                <a:moveTo>
                  <a:pt x="42" y="17"/>
                </a:moveTo>
                <a:cubicBezTo>
                  <a:pt x="33" y="8"/>
                  <a:pt x="33" y="8"/>
                  <a:pt x="33" y="8"/>
                </a:cubicBezTo>
                <a:cubicBezTo>
                  <a:pt x="36" y="5"/>
                  <a:pt x="36" y="5"/>
                  <a:pt x="36" y="5"/>
                </a:cubicBezTo>
                <a:cubicBezTo>
                  <a:pt x="45" y="14"/>
                  <a:pt x="45" y="14"/>
                  <a:pt x="45" y="14"/>
                </a:cubicBezTo>
                <a:lnTo>
                  <a:pt x="42" y="17"/>
                </a:lnTo>
                <a:close/>
                <a:moveTo>
                  <a:pt x="48" y="36"/>
                </a:moveTo>
                <a:cubicBezTo>
                  <a:pt x="47" y="36"/>
                  <a:pt x="46" y="35"/>
                  <a:pt x="46" y="34"/>
                </a:cubicBezTo>
                <a:cubicBezTo>
                  <a:pt x="46" y="14"/>
                  <a:pt x="46" y="14"/>
                  <a:pt x="46" y="14"/>
                </a:cubicBezTo>
                <a:cubicBezTo>
                  <a:pt x="46" y="13"/>
                  <a:pt x="47" y="12"/>
                  <a:pt x="48" y="12"/>
                </a:cubicBezTo>
                <a:cubicBezTo>
                  <a:pt x="49" y="12"/>
                  <a:pt x="50" y="13"/>
                  <a:pt x="50" y="14"/>
                </a:cubicBezTo>
                <a:cubicBezTo>
                  <a:pt x="50" y="34"/>
                  <a:pt x="50" y="34"/>
                  <a:pt x="50" y="34"/>
                </a:cubicBezTo>
                <a:cubicBezTo>
                  <a:pt x="50" y="35"/>
                  <a:pt x="49" y="36"/>
                  <a:pt x="48" y="36"/>
                </a:cubicBezTo>
                <a:close/>
                <a:moveTo>
                  <a:pt x="54" y="17"/>
                </a:moveTo>
                <a:cubicBezTo>
                  <a:pt x="51" y="14"/>
                  <a:pt x="51" y="14"/>
                  <a:pt x="51" y="14"/>
                </a:cubicBezTo>
                <a:cubicBezTo>
                  <a:pt x="60" y="5"/>
                  <a:pt x="60" y="5"/>
                  <a:pt x="60" y="5"/>
                </a:cubicBezTo>
                <a:cubicBezTo>
                  <a:pt x="63" y="8"/>
                  <a:pt x="63" y="8"/>
                  <a:pt x="63" y="8"/>
                </a:cubicBezTo>
                <a:lnTo>
                  <a:pt x="54" y="1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TextBox 54">
            <a:extLst>
              <a:ext uri="{FF2B5EF4-FFF2-40B4-BE49-F238E27FC236}">
                <a16:creationId xmlns:a16="http://schemas.microsoft.com/office/drawing/2014/main" id="{16749414-2A82-2AE1-A1BE-51C00A3E86E1}"/>
              </a:ext>
            </a:extLst>
          </p:cNvPr>
          <p:cNvSpPr txBox="1"/>
          <p:nvPr/>
        </p:nvSpPr>
        <p:spPr>
          <a:xfrm>
            <a:off x="32949" y="1558678"/>
            <a:ext cx="2446567" cy="4139595"/>
          </a:xfrm>
          <a:prstGeom prst="rect">
            <a:avLst/>
          </a:prstGeom>
          <a:noFill/>
        </p:spPr>
        <p:txBody>
          <a:bodyPr wrap="square" rtlCol="0">
            <a:spAutoFit/>
          </a:bodyPr>
          <a:lstStyle/>
          <a:p>
            <a:pPr marL="457200">
              <a:lnSpc>
                <a:spcPct val="150000"/>
              </a:lnSpc>
            </a:pPr>
            <a:r>
              <a:rPr lang="id-ID" sz="1400" dirty="0">
                <a:effectLst/>
                <a:latin typeface="Times New Roman" panose="02020603050405020304" pitchFamily="18" charset="0"/>
                <a:ea typeface="Times New Roman" panose="02020603050405020304" pitchFamily="18" charset="0"/>
              </a:rPr>
              <a:t>Kombinasi warna yang mungkin:</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2. </a:t>
            </a:r>
            <a:r>
              <a:rPr lang="id-ID" sz="1400" dirty="0">
                <a:solidFill>
                  <a:srgbClr val="92D050"/>
                </a:solidFill>
                <a:effectLst/>
                <a:latin typeface="Times New Roman" panose="02020603050405020304" pitchFamily="18" charset="0"/>
                <a:ea typeface="Times New Roman" panose="02020603050405020304" pitchFamily="18" charset="0"/>
              </a:rPr>
              <a:t>Hijau</a:t>
            </a:r>
            <a:r>
              <a:rPr lang="id-ID" sz="1400" dirty="0">
                <a:effectLst/>
                <a:latin typeface="Times New Roman" panose="02020603050405020304" pitchFamily="18" charset="0"/>
                <a:ea typeface="Times New Roman" panose="02020603050405020304" pitchFamily="18" charset="0"/>
              </a:rPr>
              <a:t>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3.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4. Hitam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5. </a:t>
            </a:r>
            <a:r>
              <a:rPr lang="id-ID" sz="1400" dirty="0">
                <a:solidFill>
                  <a:srgbClr val="92D050"/>
                </a:solidFill>
                <a:effectLst/>
                <a:latin typeface="Times New Roman" panose="02020603050405020304" pitchFamily="18" charset="0"/>
                <a:ea typeface="Times New Roman" panose="02020603050405020304" pitchFamily="18" charset="0"/>
              </a:rPr>
              <a:t>Hijau</a:t>
            </a:r>
            <a:r>
              <a:rPr lang="id-ID" sz="1400" dirty="0">
                <a:effectLst/>
                <a:latin typeface="Times New Roman" panose="02020603050405020304" pitchFamily="18" charset="0"/>
                <a:ea typeface="Times New Roman" panose="02020603050405020304" pitchFamily="18" charset="0"/>
              </a:rPr>
              <a:t>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6.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7. Hitam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8.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92D050"/>
                </a:solidFill>
                <a:effectLst/>
                <a:latin typeface="Times New Roman" panose="02020603050405020304" pitchFamily="18" charset="0"/>
                <a:ea typeface="Times New Roman" panose="02020603050405020304" pitchFamily="18" charset="0"/>
              </a:rPr>
              <a:t>Hijau</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9. Hitam </a:t>
            </a:r>
            <a:r>
              <a:rPr lang="id-ID" sz="1400" dirty="0">
                <a:solidFill>
                  <a:srgbClr val="92D050"/>
                </a:solidFill>
                <a:effectLst/>
                <a:latin typeface="Times New Roman" panose="02020603050405020304" pitchFamily="18" charset="0"/>
                <a:ea typeface="Times New Roman" panose="02020603050405020304" pitchFamily="18" charset="0"/>
              </a:rPr>
              <a:t>Hijau</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10. Hitam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FF0000"/>
                </a:solidFill>
                <a:effectLst/>
                <a:latin typeface="Times New Roman" panose="02020603050405020304" pitchFamily="18" charset="0"/>
                <a:ea typeface="Times New Roman" panose="02020603050405020304" pitchFamily="18" charset="0"/>
              </a:rPr>
              <a:t>Merah</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endParaRPr lang="en-ID" sz="1100" dirty="0"/>
          </a:p>
        </p:txBody>
      </p:sp>
      <p:sp>
        <p:nvSpPr>
          <p:cNvPr id="56" name="TextBox 55">
            <a:extLst>
              <a:ext uri="{FF2B5EF4-FFF2-40B4-BE49-F238E27FC236}">
                <a16:creationId xmlns:a16="http://schemas.microsoft.com/office/drawing/2014/main" id="{487D8705-7B84-4943-189E-AE759776FB46}"/>
              </a:ext>
            </a:extLst>
          </p:cNvPr>
          <p:cNvSpPr txBox="1"/>
          <p:nvPr/>
        </p:nvSpPr>
        <p:spPr>
          <a:xfrm>
            <a:off x="2153283" y="2198983"/>
            <a:ext cx="2908264" cy="3493264"/>
          </a:xfrm>
          <a:prstGeom prst="rect">
            <a:avLst/>
          </a:prstGeom>
          <a:noFill/>
        </p:spPr>
        <p:txBody>
          <a:bodyPr wrap="square" rtlCol="0">
            <a:spAutoFit/>
          </a:bodyPr>
          <a:lstStyle/>
          <a:p>
            <a:pPr marL="457200">
              <a:lnSpc>
                <a:spcPct val="150000"/>
              </a:lnSpc>
            </a:pPr>
            <a:r>
              <a:rPr lang="id-ID" sz="1400" dirty="0">
                <a:effectLst/>
                <a:latin typeface="Times New Roman" panose="02020603050405020304" pitchFamily="18" charset="0"/>
                <a:ea typeface="Times New Roman" panose="02020603050405020304" pitchFamily="18" charset="0"/>
              </a:rPr>
              <a:t>11. </a:t>
            </a:r>
            <a:r>
              <a:rPr lang="id-ID" sz="1400" dirty="0">
                <a:solidFill>
                  <a:srgbClr val="92D050"/>
                </a:solidFill>
                <a:effectLst/>
                <a:latin typeface="Times New Roman" panose="02020603050405020304" pitchFamily="18" charset="0"/>
                <a:ea typeface="Times New Roman" panose="02020603050405020304" pitchFamily="18" charset="0"/>
              </a:rPr>
              <a:t>Hijau</a:t>
            </a:r>
            <a:r>
              <a:rPr lang="id-ID" sz="1400" dirty="0">
                <a:effectLst/>
                <a:latin typeface="Times New Roman" panose="02020603050405020304" pitchFamily="18" charset="0"/>
                <a:ea typeface="Times New Roman" panose="02020603050405020304" pitchFamily="18" charset="0"/>
              </a:rPr>
              <a:t>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12.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13. Hitam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14.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92D050"/>
                </a:solidFill>
                <a:effectLst/>
                <a:latin typeface="Times New Roman" panose="02020603050405020304" pitchFamily="18" charset="0"/>
                <a:ea typeface="Times New Roman" panose="02020603050405020304" pitchFamily="18" charset="0"/>
              </a:rPr>
              <a:t>Hijau</a:t>
            </a:r>
            <a:r>
              <a:rPr lang="id-ID" sz="1400" dirty="0">
                <a:effectLst/>
                <a:latin typeface="Times New Roman" panose="02020603050405020304" pitchFamily="18" charset="0"/>
                <a:ea typeface="Times New Roman" panose="02020603050405020304" pitchFamily="18" charset="0"/>
              </a:rPr>
              <a:t>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15. Hitam </a:t>
            </a:r>
            <a:r>
              <a:rPr lang="id-ID" sz="1400" dirty="0">
                <a:solidFill>
                  <a:srgbClr val="92D050"/>
                </a:solidFill>
                <a:effectLst/>
                <a:latin typeface="Times New Roman" panose="02020603050405020304" pitchFamily="18" charset="0"/>
                <a:ea typeface="Times New Roman" panose="02020603050405020304" pitchFamily="18" charset="0"/>
              </a:rPr>
              <a:t>Hijau</a:t>
            </a:r>
            <a:r>
              <a:rPr lang="id-ID" sz="1400" dirty="0">
                <a:effectLst/>
                <a:latin typeface="Times New Roman" panose="02020603050405020304" pitchFamily="18" charset="0"/>
                <a:ea typeface="Times New Roman" panose="02020603050405020304" pitchFamily="18" charset="0"/>
              </a:rPr>
              <a:t>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16. Hitam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00B0F0"/>
                </a:solidFill>
                <a:effectLst/>
                <a:latin typeface="Times New Roman" panose="02020603050405020304" pitchFamily="18" charset="0"/>
                <a:ea typeface="Times New Roman" panose="02020603050405020304" pitchFamily="18" charset="0"/>
              </a:rPr>
              <a:t>Biru</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17.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92D050"/>
                </a:solidFill>
                <a:effectLst/>
                <a:latin typeface="Times New Roman" panose="02020603050405020304" pitchFamily="18" charset="0"/>
                <a:ea typeface="Times New Roman" panose="02020603050405020304" pitchFamily="18" charset="0"/>
              </a:rPr>
              <a:t>Hijau</a:t>
            </a:r>
            <a:r>
              <a:rPr lang="id-ID" sz="1400" dirty="0">
                <a:effectLst/>
                <a:latin typeface="Times New Roman" panose="02020603050405020304" pitchFamily="18" charset="0"/>
                <a:ea typeface="Times New Roman" panose="02020603050405020304" pitchFamily="18" charset="0"/>
              </a:rPr>
              <a:t>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18. Hitam </a:t>
            </a:r>
            <a:r>
              <a:rPr lang="id-ID" sz="1400" dirty="0">
                <a:solidFill>
                  <a:srgbClr val="92D050"/>
                </a:solidFill>
                <a:effectLst/>
                <a:latin typeface="Times New Roman" panose="02020603050405020304" pitchFamily="18" charset="0"/>
                <a:ea typeface="Times New Roman" panose="02020603050405020304" pitchFamily="18" charset="0"/>
              </a:rPr>
              <a:t>Hijau</a:t>
            </a:r>
            <a:r>
              <a:rPr lang="id-ID" sz="1400" dirty="0">
                <a:effectLst/>
                <a:latin typeface="Times New Roman" panose="02020603050405020304" pitchFamily="18" charset="0"/>
                <a:ea typeface="Times New Roman" panose="02020603050405020304" pitchFamily="18" charset="0"/>
              </a:rPr>
              <a:t>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19. Hitam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FFFF00"/>
                </a:solidFill>
                <a:effectLst/>
                <a:latin typeface="Times New Roman" panose="02020603050405020304" pitchFamily="18" charset="0"/>
                <a:ea typeface="Times New Roman" panose="02020603050405020304" pitchFamily="18" charset="0"/>
              </a:rPr>
              <a:t>Kuning</a:t>
            </a:r>
            <a:r>
              <a:rPr lang="id-ID" sz="1400" dirty="0">
                <a:effectLst/>
                <a:latin typeface="Times New Roman" panose="02020603050405020304" pitchFamily="18" charset="0"/>
                <a:ea typeface="Times New Roman" panose="02020603050405020304" pitchFamily="18" charset="0"/>
              </a:rPr>
              <a:t> </a:t>
            </a:r>
            <a:endParaRPr lang="en-ID" sz="1400" dirty="0">
              <a:effectLst/>
              <a:latin typeface="Arial" panose="020B0604020202020204" pitchFamily="34" charset="0"/>
              <a:ea typeface="Arial" panose="020B0604020202020204" pitchFamily="34" charset="0"/>
            </a:endParaRPr>
          </a:p>
          <a:p>
            <a:pPr marL="457200">
              <a:lnSpc>
                <a:spcPct val="150000"/>
              </a:lnSpc>
            </a:pPr>
            <a:r>
              <a:rPr lang="id-ID" sz="1400" dirty="0">
                <a:effectLst/>
                <a:latin typeface="Times New Roman" panose="02020603050405020304" pitchFamily="18" charset="0"/>
                <a:ea typeface="Times New Roman" panose="02020603050405020304" pitchFamily="18" charset="0"/>
              </a:rPr>
              <a:t>20. Hitam </a:t>
            </a:r>
            <a:r>
              <a:rPr lang="id-ID" sz="1400" dirty="0">
                <a:solidFill>
                  <a:srgbClr val="7030A0"/>
                </a:solidFill>
                <a:effectLst/>
                <a:latin typeface="Times New Roman" panose="02020603050405020304" pitchFamily="18" charset="0"/>
                <a:ea typeface="Times New Roman" panose="02020603050405020304" pitchFamily="18" charset="0"/>
              </a:rPr>
              <a:t>Ungu</a:t>
            </a:r>
            <a:r>
              <a:rPr lang="id-ID" sz="1400" dirty="0">
                <a:effectLst/>
                <a:latin typeface="Times New Roman" panose="02020603050405020304" pitchFamily="18" charset="0"/>
                <a:ea typeface="Times New Roman" panose="02020603050405020304" pitchFamily="18" charset="0"/>
              </a:rPr>
              <a:t> </a:t>
            </a:r>
            <a:r>
              <a:rPr lang="id-ID" sz="1400" dirty="0">
                <a:solidFill>
                  <a:srgbClr val="92D050"/>
                </a:solidFill>
                <a:effectLst/>
                <a:latin typeface="Times New Roman" panose="02020603050405020304" pitchFamily="18" charset="0"/>
                <a:ea typeface="Times New Roman" panose="02020603050405020304" pitchFamily="18" charset="0"/>
              </a:rPr>
              <a:t>Hijau</a:t>
            </a:r>
            <a:endParaRPr lang="en-ID" sz="1400" dirty="0">
              <a:solidFill>
                <a:srgbClr val="92D050"/>
              </a:solidFill>
              <a:effectLst/>
              <a:latin typeface="Arial" panose="020B0604020202020204" pitchFamily="34" charset="0"/>
              <a:ea typeface="Arial" panose="020B0604020202020204" pitchFamily="34" charset="0"/>
            </a:endParaRPr>
          </a:p>
          <a:p>
            <a:endParaRPr lang="en-ID" sz="1200" dirty="0"/>
          </a:p>
        </p:txBody>
      </p:sp>
    </p:spTree>
    <p:extLst>
      <p:ext uri="{BB962C8B-B14F-4D97-AF65-F5344CB8AC3E}">
        <p14:creationId xmlns:p14="http://schemas.microsoft.com/office/powerpoint/2010/main" val="3321439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8EF2087A-127A-0AB8-7BA4-C0FA224E5270}"/>
              </a:ext>
            </a:extLst>
          </p:cNvPr>
          <p:cNvPicPr>
            <a:picLocks noGrp="1" noChangeAspect="1"/>
          </p:cNvPicPr>
          <p:nvPr>
            <p:ph idx="1"/>
          </p:nvPr>
        </p:nvPicPr>
        <p:blipFill>
          <a:blip r:embed="rId2"/>
          <a:stretch>
            <a:fillRect/>
          </a:stretch>
        </p:blipFill>
        <p:spPr>
          <a:xfrm>
            <a:off x="0" y="-41988"/>
            <a:ext cx="12192000" cy="6941976"/>
          </a:xfrm>
        </p:spPr>
      </p:pic>
    </p:spTree>
    <p:extLst>
      <p:ext uri="{BB962C8B-B14F-4D97-AF65-F5344CB8AC3E}">
        <p14:creationId xmlns:p14="http://schemas.microsoft.com/office/powerpoint/2010/main" val="1004989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A86FCD-B933-C366-CD82-DF13D37FE9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7358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902</TotalTime>
  <Words>558</Words>
  <Application>Microsoft Office PowerPoint</Application>
  <PresentationFormat>Widescreen</PresentationFormat>
  <Paragraphs>49</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Consolas</vt:lpstr>
      <vt:lpstr>Times New Roman</vt:lpstr>
      <vt:lpstr>Verdana</vt:lpstr>
      <vt:lpstr>Office Theme</vt:lpstr>
      <vt:lpstr>PowerPoint Presentation</vt:lpstr>
      <vt:lpstr>PowerPoint Presentation</vt:lpstr>
      <vt:lpstr>Kesulitan Masalah</vt:lpstr>
      <vt:lpstr>Manfaat </vt:lpstr>
      <vt:lpstr>HASIL DAN PEMBAHASAN</vt:lpstr>
      <vt:lpstr>HASIL DAN PEMBAHASAN</vt:lpstr>
      <vt:lpstr>HASIL DAN PEMBAHASAN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trisnawanugroho</dc:creator>
  <cp:lastModifiedBy>adi tara</cp:lastModifiedBy>
  <cp:revision>38</cp:revision>
  <dcterms:created xsi:type="dcterms:W3CDTF">2018-12-27T05:10:00Z</dcterms:created>
  <dcterms:modified xsi:type="dcterms:W3CDTF">2023-07-07T14:50:00Z</dcterms:modified>
</cp:coreProperties>
</file>